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7"/>
  </p:notesMasterIdLst>
  <p:sldIdLst>
    <p:sldId id="256" r:id="rId2"/>
    <p:sldId id="257" r:id="rId3"/>
    <p:sldId id="341" r:id="rId4"/>
    <p:sldId id="263" r:id="rId5"/>
    <p:sldId id="264" r:id="rId6"/>
    <p:sldId id="338" r:id="rId7"/>
    <p:sldId id="361" r:id="rId8"/>
    <p:sldId id="343" r:id="rId9"/>
    <p:sldId id="347" r:id="rId10"/>
    <p:sldId id="393" r:id="rId11"/>
    <p:sldId id="348" r:id="rId12"/>
    <p:sldId id="350" r:id="rId13"/>
    <p:sldId id="345" r:id="rId14"/>
    <p:sldId id="283" r:id="rId15"/>
    <p:sldId id="351" r:id="rId16"/>
    <p:sldId id="352" r:id="rId17"/>
    <p:sldId id="354" r:id="rId18"/>
    <p:sldId id="353" r:id="rId19"/>
    <p:sldId id="355" r:id="rId20"/>
    <p:sldId id="356" r:id="rId21"/>
    <p:sldId id="357" r:id="rId22"/>
    <p:sldId id="358" r:id="rId23"/>
    <p:sldId id="274" r:id="rId24"/>
    <p:sldId id="380" r:id="rId25"/>
    <p:sldId id="382" r:id="rId26"/>
    <p:sldId id="381" r:id="rId27"/>
    <p:sldId id="390" r:id="rId28"/>
    <p:sldId id="388" r:id="rId29"/>
    <p:sldId id="383" r:id="rId30"/>
    <p:sldId id="389" r:id="rId31"/>
    <p:sldId id="387" r:id="rId32"/>
    <p:sldId id="312" r:id="rId33"/>
    <p:sldId id="363" r:id="rId34"/>
    <p:sldId id="385" r:id="rId35"/>
    <p:sldId id="386" r:id="rId36"/>
    <p:sldId id="362" r:id="rId37"/>
    <p:sldId id="379" r:id="rId38"/>
    <p:sldId id="365" r:id="rId39"/>
    <p:sldId id="364" r:id="rId40"/>
    <p:sldId id="391" r:id="rId41"/>
    <p:sldId id="366" r:id="rId42"/>
    <p:sldId id="367" r:id="rId43"/>
    <p:sldId id="368" r:id="rId44"/>
    <p:sldId id="369" r:id="rId45"/>
    <p:sldId id="370" r:id="rId46"/>
    <p:sldId id="371" r:id="rId47"/>
    <p:sldId id="376" r:id="rId48"/>
    <p:sldId id="377" r:id="rId49"/>
    <p:sldId id="372" r:id="rId50"/>
    <p:sldId id="378" r:id="rId51"/>
    <p:sldId id="375" r:id="rId52"/>
    <p:sldId id="373" r:id="rId53"/>
    <p:sldId id="374" r:id="rId54"/>
    <p:sldId id="340" r:id="rId55"/>
    <p:sldId id="384" r:id="rId5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ntent" id="{C508A3EB-36E8-4B35-8CB2-543EF207F42E}">
          <p14:sldIdLst>
            <p14:sldId id="256"/>
            <p14:sldId id="257"/>
            <p14:sldId id="341"/>
            <p14:sldId id="263"/>
            <p14:sldId id="264"/>
            <p14:sldId id="338"/>
            <p14:sldId id="361"/>
            <p14:sldId id="343"/>
            <p14:sldId id="347"/>
            <p14:sldId id="393"/>
            <p14:sldId id="348"/>
            <p14:sldId id="350"/>
            <p14:sldId id="345"/>
            <p14:sldId id="283"/>
            <p14:sldId id="351"/>
            <p14:sldId id="352"/>
            <p14:sldId id="354"/>
            <p14:sldId id="353"/>
            <p14:sldId id="355"/>
            <p14:sldId id="356"/>
            <p14:sldId id="357"/>
            <p14:sldId id="358"/>
            <p14:sldId id="274"/>
            <p14:sldId id="380"/>
            <p14:sldId id="382"/>
            <p14:sldId id="381"/>
            <p14:sldId id="390"/>
            <p14:sldId id="388"/>
            <p14:sldId id="383"/>
            <p14:sldId id="389"/>
            <p14:sldId id="387"/>
            <p14:sldId id="312"/>
            <p14:sldId id="363"/>
            <p14:sldId id="385"/>
            <p14:sldId id="386"/>
            <p14:sldId id="362"/>
            <p14:sldId id="379"/>
            <p14:sldId id="365"/>
            <p14:sldId id="364"/>
            <p14:sldId id="391"/>
            <p14:sldId id="366"/>
            <p14:sldId id="367"/>
            <p14:sldId id="368"/>
            <p14:sldId id="369"/>
            <p14:sldId id="370"/>
            <p14:sldId id="371"/>
            <p14:sldId id="376"/>
            <p14:sldId id="377"/>
            <p14:sldId id="372"/>
            <p14:sldId id="378"/>
            <p14:sldId id="375"/>
            <p14:sldId id="373"/>
            <p14:sldId id="374"/>
            <p14:sldId id="340"/>
            <p14:sldId id="384"/>
          </p14:sldIdLst>
        </p14:section>
        <p14:section name="Templates" id="{3D90E667-392C-4C00-BF99-BBF0CD8E444A}">
          <p14:sldIdLst/>
        </p14:section>
        <p14:section name="Default Section" id="{1BF053F4-6E85-4908-9573-31369C20449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8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373B27E-E150-4100-9776-D8716A25A0A0}" v="7" dt="2017-09-05T17:59:43.917"/>
    <p1510:client id="{D084834C-492D-4CB9-A791-92923DBA3667}" v="3" dt="2017-09-06T06:18:11.32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593" autoAdjust="0"/>
  </p:normalViewPr>
  <p:slideViewPr>
    <p:cSldViewPr snapToGrid="0">
      <p:cViewPr varScale="1">
        <p:scale>
          <a:sx n="117" d="100"/>
          <a:sy n="117" d="100"/>
        </p:scale>
        <p:origin x="318" y="84"/>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61"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ylor Garren" userId="c44cff78-841e-441d-9799-fbdc7d7fc661" providerId="ADAL" clId="{E373B27E-E150-4100-9776-D8716A25A0A0}"/>
    <pc:docChg chg="undo redo custSel addSld delSld modSld sldOrd modSection">
      <pc:chgData name="Taylor Garren" userId="c44cff78-841e-441d-9799-fbdc7d7fc661" providerId="ADAL" clId="{E373B27E-E150-4100-9776-D8716A25A0A0}" dt="2017-09-06T18:57:28.819" v="12105" actId="478"/>
      <pc:docMkLst>
        <pc:docMk/>
      </pc:docMkLst>
      <pc:sldChg chg="modSp del ord">
        <pc:chgData name="Taylor Garren" userId="c44cff78-841e-441d-9799-fbdc7d7fc661" providerId="ADAL" clId="{E373B27E-E150-4100-9776-D8716A25A0A0}" dt="2017-09-01T22:55:24.193" v="686" actId="2696"/>
        <pc:sldMkLst>
          <pc:docMk/>
          <pc:sldMk cId="2009595153" sldId="262"/>
        </pc:sldMkLst>
        <pc:spChg chg="mod">
          <ac:chgData name="Taylor Garren" userId="c44cff78-841e-441d-9799-fbdc7d7fc661" providerId="ADAL" clId="{E373B27E-E150-4100-9776-D8716A25A0A0}" dt="2017-09-01T22:40:42.470" v="61" actId="255"/>
          <ac:spMkLst>
            <pc:docMk/>
            <pc:sldMk cId="2009595153" sldId="262"/>
            <ac:spMk id="2" creationId="{624FD12B-34B0-4173-8E9C-4B36E0D2B1C8}"/>
          </ac:spMkLst>
        </pc:spChg>
      </pc:sldChg>
      <pc:sldChg chg="addSp delSp modSp ord">
        <pc:chgData name="Taylor Garren" userId="c44cff78-841e-441d-9799-fbdc7d7fc661" providerId="ADAL" clId="{E373B27E-E150-4100-9776-D8716A25A0A0}" dt="2017-09-01T22:54:55.361" v="681" actId="20577"/>
        <pc:sldMkLst>
          <pc:docMk/>
          <pc:sldMk cId="1604343203" sldId="263"/>
        </pc:sldMkLst>
        <pc:spChg chg="mod">
          <ac:chgData name="Taylor Garren" userId="c44cff78-841e-441d-9799-fbdc7d7fc661" providerId="ADAL" clId="{E373B27E-E150-4100-9776-D8716A25A0A0}" dt="2017-09-01T22:40:23.066" v="45" actId="27636"/>
          <ac:spMkLst>
            <pc:docMk/>
            <pc:sldMk cId="1604343203" sldId="263"/>
            <ac:spMk id="2" creationId="{23DC4E5F-D92B-420B-87E2-B3DFBDE0A908}"/>
          </ac:spMkLst>
        </pc:spChg>
        <pc:spChg chg="mod">
          <ac:chgData name="Taylor Garren" userId="c44cff78-841e-441d-9799-fbdc7d7fc661" providerId="ADAL" clId="{E373B27E-E150-4100-9776-D8716A25A0A0}" dt="2017-09-01T22:40:26.492" v="46" actId="20577"/>
          <ac:spMkLst>
            <pc:docMk/>
            <pc:sldMk cId="1604343203" sldId="263"/>
            <ac:spMk id="3" creationId="{8A82C505-C565-4CEA-B81B-1C2CD6411ACC}"/>
          </ac:spMkLst>
        </pc:spChg>
        <pc:graphicFrameChg chg="add del mod">
          <ac:chgData name="Taylor Garren" userId="c44cff78-841e-441d-9799-fbdc7d7fc661" providerId="ADAL" clId="{E373B27E-E150-4100-9776-D8716A25A0A0}" dt="2017-09-01T22:40:05.298" v="12" actId="20577"/>
          <ac:graphicFrameMkLst>
            <pc:docMk/>
            <pc:sldMk cId="1604343203" sldId="263"/>
            <ac:graphicFrameMk id="4" creationId="{CC1A7775-AF6C-46A8-B410-953563FD8799}"/>
          </ac:graphicFrameMkLst>
        </pc:graphicFrameChg>
      </pc:sldChg>
      <pc:sldChg chg="addSp delSp modSp ord">
        <pc:chgData name="Taylor Garren" userId="c44cff78-841e-441d-9799-fbdc7d7fc661" providerId="ADAL" clId="{E373B27E-E150-4100-9776-D8716A25A0A0}" dt="2017-09-03T00:18:08.008" v="11871" actId="14100"/>
        <pc:sldMkLst>
          <pc:docMk/>
          <pc:sldMk cId="3871480908" sldId="264"/>
        </pc:sldMkLst>
        <pc:spChg chg="del mod">
          <ac:chgData name="Taylor Garren" userId="c44cff78-841e-441d-9799-fbdc7d7fc661" providerId="ADAL" clId="{E373B27E-E150-4100-9776-D8716A25A0A0}" dt="2017-09-02T01:20:41.879" v="2278" actId="478"/>
          <ac:spMkLst>
            <pc:docMk/>
            <pc:sldMk cId="3871480908" sldId="264"/>
            <ac:spMk id="3" creationId="{E2DACB52-E984-459A-BF10-C2B7896C9E75}"/>
          </ac:spMkLst>
        </pc:spChg>
        <pc:spChg chg="add del mod">
          <ac:chgData name="Taylor Garren" userId="c44cff78-841e-441d-9799-fbdc7d7fc661" providerId="ADAL" clId="{E373B27E-E150-4100-9776-D8716A25A0A0}" dt="2017-09-02T01:20:44.065" v="2279" actId="478"/>
          <ac:spMkLst>
            <pc:docMk/>
            <pc:sldMk cId="3871480908" sldId="264"/>
            <ac:spMk id="6" creationId="{F78D30CB-8BE4-40A3-BE40-B731E2335EA8}"/>
          </ac:spMkLst>
        </pc:spChg>
        <pc:graphicFrameChg chg="mod modGraphic">
          <ac:chgData name="Taylor Garren" userId="c44cff78-841e-441d-9799-fbdc7d7fc661" providerId="ADAL" clId="{E373B27E-E150-4100-9776-D8716A25A0A0}" dt="2017-09-03T00:18:08.008" v="11871" actId="14100"/>
          <ac:graphicFrameMkLst>
            <pc:docMk/>
            <pc:sldMk cId="3871480908" sldId="264"/>
            <ac:graphicFrameMk id="5" creationId="{C416D457-9B1A-4166-AE53-8BE1045868C1}"/>
          </ac:graphicFrameMkLst>
        </pc:graphicFrameChg>
      </pc:sldChg>
      <pc:sldChg chg="modSp del ord">
        <pc:chgData name="Taylor Garren" userId="c44cff78-841e-441d-9799-fbdc7d7fc661" providerId="ADAL" clId="{E373B27E-E150-4100-9776-D8716A25A0A0}" dt="2017-09-03T00:15:10.806" v="11834" actId="2696"/>
        <pc:sldMkLst>
          <pc:docMk/>
          <pc:sldMk cId="1373722967" sldId="265"/>
        </pc:sldMkLst>
        <pc:spChg chg="mod">
          <ac:chgData name="Taylor Garren" userId="c44cff78-841e-441d-9799-fbdc7d7fc661" providerId="ADAL" clId="{E373B27E-E150-4100-9776-D8716A25A0A0}" dt="2017-09-01T22:49:59.454" v="679" actId="27636"/>
          <ac:spMkLst>
            <pc:docMk/>
            <pc:sldMk cId="1373722967" sldId="265"/>
            <ac:spMk id="2" creationId="{D52DCAB9-D39C-467F-8356-55993C2FFA7C}"/>
          </ac:spMkLst>
        </pc:spChg>
        <pc:graphicFrameChg chg="modGraphic">
          <ac:chgData name="Taylor Garren" userId="c44cff78-841e-441d-9799-fbdc7d7fc661" providerId="ADAL" clId="{E373B27E-E150-4100-9776-D8716A25A0A0}" dt="2017-09-02T01:28:10.164" v="2686" actId="20577"/>
          <ac:graphicFrameMkLst>
            <pc:docMk/>
            <pc:sldMk cId="1373722967" sldId="265"/>
            <ac:graphicFrameMk id="6" creationId="{02675415-9F55-41C4-B229-9D4C91494423}"/>
          </ac:graphicFrameMkLst>
        </pc:graphicFrameChg>
      </pc:sldChg>
      <pc:sldChg chg="modSp ord">
        <pc:chgData name="Taylor Garren" userId="c44cff78-841e-441d-9799-fbdc7d7fc661" providerId="ADAL" clId="{E373B27E-E150-4100-9776-D8716A25A0A0}" dt="2017-09-02T02:15:03.599" v="5056" actId="20577"/>
        <pc:sldMkLst>
          <pc:docMk/>
          <pc:sldMk cId="3922363632" sldId="283"/>
        </pc:sldMkLst>
        <pc:spChg chg="mod">
          <ac:chgData name="Taylor Garren" userId="c44cff78-841e-441d-9799-fbdc7d7fc661" providerId="ADAL" clId="{E373B27E-E150-4100-9776-D8716A25A0A0}" dt="2017-09-02T02:02:52.065" v="3411" actId="20577"/>
          <ac:spMkLst>
            <pc:docMk/>
            <pc:sldMk cId="3922363632" sldId="283"/>
            <ac:spMk id="2" creationId="{1B01EE8F-FC71-4E5F-81C7-0DF67A3775C9}"/>
          </ac:spMkLst>
        </pc:spChg>
        <pc:spChg chg="mod">
          <ac:chgData name="Taylor Garren" userId="c44cff78-841e-441d-9799-fbdc7d7fc661" providerId="ADAL" clId="{E373B27E-E150-4100-9776-D8716A25A0A0}" dt="2017-09-02T02:15:03.599" v="5056" actId="20577"/>
          <ac:spMkLst>
            <pc:docMk/>
            <pc:sldMk cId="3922363632" sldId="283"/>
            <ac:spMk id="5" creationId="{00B06DE0-D683-4C16-8655-13E74719E48B}"/>
          </ac:spMkLst>
        </pc:spChg>
      </pc:sldChg>
      <pc:sldChg chg="addSp delSp modSp ord modNotesTx">
        <pc:chgData name="Taylor Garren" userId="c44cff78-841e-441d-9799-fbdc7d7fc661" providerId="ADAL" clId="{E373B27E-E150-4100-9776-D8716A25A0A0}" dt="2017-09-03T00:15:37.264" v="11864" actId="6549"/>
        <pc:sldMkLst>
          <pc:docMk/>
          <pc:sldMk cId="514484767" sldId="338"/>
        </pc:sldMkLst>
        <pc:grpChg chg="add mod">
          <ac:chgData name="Taylor Garren" userId="c44cff78-841e-441d-9799-fbdc7d7fc661" providerId="ADAL" clId="{E373B27E-E150-4100-9776-D8716A25A0A0}" dt="2017-09-02T23:43:16.114" v="11154" actId="1035"/>
          <ac:grpSpMkLst>
            <pc:docMk/>
            <pc:sldMk cId="514484767" sldId="338"/>
            <ac:grpSpMk id="9" creationId="{B48EF2A4-700B-4945-9A60-90891833344F}"/>
          </ac:grpSpMkLst>
        </pc:grpChg>
        <pc:grpChg chg="add mod">
          <ac:chgData name="Taylor Garren" userId="c44cff78-841e-441d-9799-fbdc7d7fc661" providerId="ADAL" clId="{E373B27E-E150-4100-9776-D8716A25A0A0}" dt="2017-09-02T23:43:16.114" v="11154" actId="1035"/>
          <ac:grpSpMkLst>
            <pc:docMk/>
            <pc:sldMk cId="514484767" sldId="338"/>
            <ac:grpSpMk id="23" creationId="{1EB74C03-8802-4766-97D4-D4E0059077A9}"/>
          </ac:grpSpMkLst>
        </pc:grpChg>
        <pc:grpChg chg="add mod">
          <ac:chgData name="Taylor Garren" userId="c44cff78-841e-441d-9799-fbdc7d7fc661" providerId="ADAL" clId="{E373B27E-E150-4100-9776-D8716A25A0A0}" dt="2017-09-02T23:42:11.251" v="11098" actId="6549"/>
          <ac:grpSpMkLst>
            <pc:docMk/>
            <pc:sldMk cId="514484767" sldId="338"/>
            <ac:grpSpMk id="28" creationId="{9FEB0256-11FA-42DB-80DC-3B903BAA3B36}"/>
          </ac:grpSpMkLst>
        </pc:grpChg>
        <pc:grpChg chg="add del mod">
          <ac:chgData name="Taylor Garren" userId="c44cff78-841e-441d-9799-fbdc7d7fc661" providerId="ADAL" clId="{E373B27E-E150-4100-9776-D8716A25A0A0}" dt="2017-09-02T23:40:08.342" v="11079" actId="478"/>
          <ac:grpSpMkLst>
            <pc:docMk/>
            <pc:sldMk cId="514484767" sldId="338"/>
            <ac:grpSpMk id="31" creationId="{5A80E14C-2025-4E4B-89CE-0C53B6104236}"/>
          </ac:grpSpMkLst>
        </pc:grpChg>
        <pc:grpChg chg="add del">
          <ac:chgData name="Taylor Garren" userId="c44cff78-841e-441d-9799-fbdc7d7fc661" providerId="ADAL" clId="{E373B27E-E150-4100-9776-D8716A25A0A0}" dt="2017-09-02T23:53:22.937" v="11297" actId="6549"/>
          <ac:grpSpMkLst>
            <pc:docMk/>
            <pc:sldMk cId="514484767" sldId="338"/>
            <ac:grpSpMk id="34" creationId="{31E54156-B357-4027-9D83-88797289B1ED}"/>
          </ac:grpSpMkLst>
        </pc:grpChg>
        <pc:graphicFrameChg chg="add mod modGraphic">
          <ac:chgData name="Taylor Garren" userId="c44cff78-841e-441d-9799-fbdc7d7fc661" providerId="ADAL" clId="{E373B27E-E150-4100-9776-D8716A25A0A0}" dt="2017-09-03T00:15:37.264" v="11864" actId="6549"/>
          <ac:graphicFrameMkLst>
            <pc:docMk/>
            <pc:sldMk cId="514484767" sldId="338"/>
            <ac:graphicFrameMk id="4" creationId="{BC29FFFB-7692-4C20-89CA-F76FBFCFEF10}"/>
          </ac:graphicFrameMkLst>
        </pc:graphicFrameChg>
        <pc:graphicFrameChg chg="del">
          <ac:chgData name="Taylor Garren" userId="c44cff78-841e-441d-9799-fbdc7d7fc661" providerId="ADAL" clId="{E373B27E-E150-4100-9776-D8716A25A0A0}" dt="2017-09-02T23:17:49.861" v="10505" actId="478"/>
          <ac:graphicFrameMkLst>
            <pc:docMk/>
            <pc:sldMk cId="514484767" sldId="338"/>
            <ac:graphicFrameMk id="6" creationId="{02675415-9F55-41C4-B229-9D4C91494423}"/>
          </ac:graphicFrameMkLst>
        </pc:graphicFrameChg>
        <pc:picChg chg="del">
          <ac:chgData name="Taylor Garren" userId="c44cff78-841e-441d-9799-fbdc7d7fc661" providerId="ADAL" clId="{E373B27E-E150-4100-9776-D8716A25A0A0}" dt="2017-09-02T23:17:49.861" v="10505" actId="478"/>
          <ac:picMkLst>
            <pc:docMk/>
            <pc:sldMk cId="514484767" sldId="338"/>
            <ac:picMk id="3" creationId="{93B3CAE7-B20A-44E1-BB87-99F6DC1D9A5C}"/>
          </ac:picMkLst>
        </pc:picChg>
        <pc:picChg chg="add mod">
          <ac:chgData name="Taylor Garren" userId="c44cff78-841e-441d-9799-fbdc7d7fc661" providerId="ADAL" clId="{E373B27E-E150-4100-9776-D8716A25A0A0}" dt="2017-09-02T23:42:11.251" v="11098" actId="6549"/>
          <ac:picMkLst>
            <pc:docMk/>
            <pc:sldMk cId="514484767" sldId="338"/>
            <ac:picMk id="5" creationId="{06826653-C2B4-4DF8-B3B0-8ACCC0A26EF8}"/>
          </ac:picMkLst>
        </pc:picChg>
        <pc:picChg chg="del">
          <ac:chgData name="Taylor Garren" userId="c44cff78-841e-441d-9799-fbdc7d7fc661" providerId="ADAL" clId="{E373B27E-E150-4100-9776-D8716A25A0A0}" dt="2017-09-02T23:17:49.861" v="10505" actId="478"/>
          <ac:picMkLst>
            <pc:docMk/>
            <pc:sldMk cId="514484767" sldId="338"/>
            <ac:picMk id="7" creationId="{6B9E48BD-AA9B-4E64-8C64-E92BC2631C44}"/>
          </ac:picMkLst>
        </pc:picChg>
        <pc:picChg chg="del">
          <ac:chgData name="Taylor Garren" userId="c44cff78-841e-441d-9799-fbdc7d7fc661" providerId="ADAL" clId="{E373B27E-E150-4100-9776-D8716A25A0A0}" dt="2017-09-02T23:17:49.861" v="10505" actId="478"/>
          <ac:picMkLst>
            <pc:docMk/>
            <pc:sldMk cId="514484767" sldId="338"/>
            <ac:picMk id="8" creationId="{D772211D-C1DE-4D13-9FB3-31F66958FAEE}"/>
          </ac:picMkLst>
        </pc:picChg>
        <pc:picChg chg="add del mod">
          <ac:chgData name="Taylor Garren" userId="c44cff78-841e-441d-9799-fbdc7d7fc661" providerId="ADAL" clId="{E373B27E-E150-4100-9776-D8716A25A0A0}" dt="2017-09-02T23:28:00.787" v="10840" actId="478"/>
          <ac:picMkLst>
            <pc:docMk/>
            <pc:sldMk cId="514484767" sldId="338"/>
            <ac:picMk id="10" creationId="{00263D4F-E4FC-4CD2-BEE0-B83B54A75F9F}"/>
          </ac:picMkLst>
        </pc:picChg>
        <pc:picChg chg="add del mod">
          <ac:chgData name="Taylor Garren" userId="c44cff78-841e-441d-9799-fbdc7d7fc661" providerId="ADAL" clId="{E373B27E-E150-4100-9776-D8716A25A0A0}" dt="2017-09-02T23:28:36.061" v="10847" actId="478"/>
          <ac:picMkLst>
            <pc:docMk/>
            <pc:sldMk cId="514484767" sldId="338"/>
            <ac:picMk id="11" creationId="{ADF8614A-B004-4CD5-9ED3-AC88DB4FB27B}"/>
          </ac:picMkLst>
        </pc:picChg>
        <pc:picChg chg="add del mod">
          <ac:chgData name="Taylor Garren" userId="c44cff78-841e-441d-9799-fbdc7d7fc661" providerId="ADAL" clId="{E373B27E-E150-4100-9776-D8716A25A0A0}" dt="2017-09-02T23:28:37.456" v="10848" actId="478"/>
          <ac:picMkLst>
            <pc:docMk/>
            <pc:sldMk cId="514484767" sldId="338"/>
            <ac:picMk id="12" creationId="{813E051E-74A9-4E42-A60B-1E68803D1DE1}"/>
          </ac:picMkLst>
        </pc:picChg>
        <pc:picChg chg="add del mod">
          <ac:chgData name="Taylor Garren" userId="c44cff78-841e-441d-9799-fbdc7d7fc661" providerId="ADAL" clId="{E373B27E-E150-4100-9776-D8716A25A0A0}" dt="2017-09-02T23:28:38.869" v="10849" actId="478"/>
          <ac:picMkLst>
            <pc:docMk/>
            <pc:sldMk cId="514484767" sldId="338"/>
            <ac:picMk id="13" creationId="{ED7BAA91-BAD5-4563-AA91-698E605A5AA0}"/>
          </ac:picMkLst>
        </pc:picChg>
        <pc:picChg chg="add del mod">
          <ac:chgData name="Taylor Garren" userId="c44cff78-841e-441d-9799-fbdc7d7fc661" providerId="ADAL" clId="{E373B27E-E150-4100-9776-D8716A25A0A0}" dt="2017-09-02T23:28:40.888" v="10850" actId="478"/>
          <ac:picMkLst>
            <pc:docMk/>
            <pc:sldMk cId="514484767" sldId="338"/>
            <ac:picMk id="14" creationId="{5BF413EA-AD7F-473E-AFDD-2077C268B87B}"/>
          </ac:picMkLst>
        </pc:picChg>
        <pc:picChg chg="add mod">
          <ac:chgData name="Taylor Garren" userId="c44cff78-841e-441d-9799-fbdc7d7fc661" providerId="ADAL" clId="{E373B27E-E150-4100-9776-D8716A25A0A0}" dt="2017-09-02T23:43:16.114" v="11154" actId="1035"/>
          <ac:picMkLst>
            <pc:docMk/>
            <pc:sldMk cId="514484767" sldId="338"/>
            <ac:picMk id="15" creationId="{910E092B-5974-4269-82F2-A9592ADA804A}"/>
          </ac:picMkLst>
        </pc:picChg>
        <pc:picChg chg="add mod">
          <ac:chgData name="Taylor Garren" userId="c44cff78-841e-441d-9799-fbdc7d7fc661" providerId="ADAL" clId="{E373B27E-E150-4100-9776-D8716A25A0A0}" dt="2017-09-02T23:43:16.114" v="11154" actId="1035"/>
          <ac:picMkLst>
            <pc:docMk/>
            <pc:sldMk cId="514484767" sldId="338"/>
            <ac:picMk id="16" creationId="{848AC2F5-617B-496A-A748-81301DBEC1EA}"/>
          </ac:picMkLst>
        </pc:picChg>
        <pc:picChg chg="add mod">
          <ac:chgData name="Taylor Garren" userId="c44cff78-841e-441d-9799-fbdc7d7fc661" providerId="ADAL" clId="{E373B27E-E150-4100-9776-D8716A25A0A0}" dt="2017-09-02T23:43:16.114" v="11154" actId="1035"/>
          <ac:picMkLst>
            <pc:docMk/>
            <pc:sldMk cId="514484767" sldId="338"/>
            <ac:picMk id="17" creationId="{62867AD0-04B9-465D-BA05-B1093CC7F93E}"/>
          </ac:picMkLst>
        </pc:picChg>
        <pc:picChg chg="add mod">
          <ac:chgData name="Taylor Garren" userId="c44cff78-841e-441d-9799-fbdc7d7fc661" providerId="ADAL" clId="{E373B27E-E150-4100-9776-D8716A25A0A0}" dt="2017-09-02T23:43:16.114" v="11154" actId="1035"/>
          <ac:picMkLst>
            <pc:docMk/>
            <pc:sldMk cId="514484767" sldId="338"/>
            <ac:picMk id="18" creationId="{376C2B82-9A7E-4B56-9125-DFD05048E5B4}"/>
          </ac:picMkLst>
        </pc:picChg>
        <pc:picChg chg="del">
          <ac:chgData name="Taylor Garren" userId="c44cff78-841e-441d-9799-fbdc7d7fc661" providerId="ADAL" clId="{E373B27E-E150-4100-9776-D8716A25A0A0}" dt="2017-09-02T23:17:49.861" v="10505" actId="478"/>
          <ac:picMkLst>
            <pc:docMk/>
            <pc:sldMk cId="514484767" sldId="338"/>
            <ac:picMk id="19" creationId="{3806A44E-C650-40CB-B129-9493781702FE}"/>
          </ac:picMkLst>
        </pc:picChg>
        <pc:picChg chg="add mod">
          <ac:chgData name="Taylor Garren" userId="c44cff78-841e-441d-9799-fbdc7d7fc661" providerId="ADAL" clId="{E373B27E-E150-4100-9776-D8716A25A0A0}" dt="2017-09-02T23:43:16.114" v="11154" actId="1035"/>
          <ac:picMkLst>
            <pc:docMk/>
            <pc:sldMk cId="514484767" sldId="338"/>
            <ac:picMk id="20" creationId="{102D3E69-C7C1-4677-9238-EBA80A3D223D}"/>
          </ac:picMkLst>
        </pc:picChg>
        <pc:picChg chg="add mod">
          <ac:chgData name="Taylor Garren" userId="c44cff78-841e-441d-9799-fbdc7d7fc661" providerId="ADAL" clId="{E373B27E-E150-4100-9776-D8716A25A0A0}" dt="2017-09-02T23:43:16.114" v="11154" actId="1035"/>
          <ac:picMkLst>
            <pc:docMk/>
            <pc:sldMk cId="514484767" sldId="338"/>
            <ac:picMk id="21" creationId="{8811024B-4A44-4BD7-9A94-D2E05A693A21}"/>
          </ac:picMkLst>
        </pc:picChg>
        <pc:picChg chg="add mod">
          <ac:chgData name="Taylor Garren" userId="c44cff78-841e-441d-9799-fbdc7d7fc661" providerId="ADAL" clId="{E373B27E-E150-4100-9776-D8716A25A0A0}" dt="2017-09-02T23:43:16.114" v="11154" actId="1035"/>
          <ac:picMkLst>
            <pc:docMk/>
            <pc:sldMk cId="514484767" sldId="338"/>
            <ac:picMk id="22" creationId="{7C1161A7-1E0E-419A-BF7B-95F268ABD4B7}"/>
          </ac:picMkLst>
        </pc:picChg>
        <pc:picChg chg="del">
          <ac:chgData name="Taylor Garren" userId="c44cff78-841e-441d-9799-fbdc7d7fc661" providerId="ADAL" clId="{E373B27E-E150-4100-9776-D8716A25A0A0}" dt="2017-09-02T23:17:49.861" v="10505" actId="478"/>
          <ac:picMkLst>
            <pc:docMk/>
            <pc:sldMk cId="514484767" sldId="338"/>
            <ac:picMk id="26" creationId="{57781C06-6CAC-4308-821B-5E7509DDAFF1}"/>
          </ac:picMkLst>
        </pc:picChg>
        <pc:picChg chg="add mod">
          <ac:chgData name="Taylor Garren" userId="c44cff78-841e-441d-9799-fbdc7d7fc661" providerId="ADAL" clId="{E373B27E-E150-4100-9776-D8716A25A0A0}" dt="2017-09-02T23:43:16.114" v="11154" actId="1035"/>
          <ac:picMkLst>
            <pc:docMk/>
            <pc:sldMk cId="514484767" sldId="338"/>
            <ac:picMk id="27" creationId="{0E9814A9-BAC9-4268-AB4C-4F15F1C7B963}"/>
          </ac:picMkLst>
        </pc:picChg>
      </pc:sldChg>
      <pc:sldChg chg="modSp">
        <pc:chgData name="Taylor Garren" userId="c44cff78-841e-441d-9799-fbdc7d7fc661" providerId="ADAL" clId="{E373B27E-E150-4100-9776-D8716A25A0A0}" dt="2017-09-01T22:55:21.164" v="685" actId="255"/>
        <pc:sldMkLst>
          <pc:docMk/>
          <pc:sldMk cId="2439698207" sldId="341"/>
        </pc:sldMkLst>
        <pc:spChg chg="mod">
          <ac:chgData name="Taylor Garren" userId="c44cff78-841e-441d-9799-fbdc7d7fc661" providerId="ADAL" clId="{E373B27E-E150-4100-9776-D8716A25A0A0}" dt="2017-09-01T22:55:21.164" v="685" actId="255"/>
          <ac:spMkLst>
            <pc:docMk/>
            <pc:sldMk cId="2439698207" sldId="341"/>
            <ac:spMk id="2" creationId="{B4FCC498-19A6-4907-87BB-7166C7BD7761}"/>
          </ac:spMkLst>
        </pc:spChg>
      </pc:sldChg>
      <pc:sldChg chg="addSp delSp modSp add del">
        <pc:chgData name="Taylor Garren" userId="c44cff78-841e-441d-9799-fbdc7d7fc661" providerId="ADAL" clId="{E373B27E-E150-4100-9776-D8716A25A0A0}" dt="2017-09-02T01:55:54.779" v="2890" actId="2696"/>
        <pc:sldMkLst>
          <pc:docMk/>
          <pc:sldMk cId="2063849217" sldId="342"/>
        </pc:sldMkLst>
        <pc:spChg chg="del mod">
          <ac:chgData name="Taylor Garren" userId="c44cff78-841e-441d-9799-fbdc7d7fc661" providerId="ADAL" clId="{E373B27E-E150-4100-9776-D8716A25A0A0}" dt="2017-09-02T00:16:36.379" v="1830" actId="478"/>
          <ac:spMkLst>
            <pc:docMk/>
            <pc:sldMk cId="2063849217" sldId="342"/>
            <ac:spMk id="2" creationId="{404EA208-AC03-428B-B789-178C0FF78339}"/>
          </ac:spMkLst>
        </pc:spChg>
        <pc:spChg chg="del">
          <ac:chgData name="Taylor Garren" userId="c44cff78-841e-441d-9799-fbdc7d7fc661" providerId="ADAL" clId="{E373B27E-E150-4100-9776-D8716A25A0A0}" dt="2017-09-02T00:16:36.379" v="1830" actId="478"/>
          <ac:spMkLst>
            <pc:docMk/>
            <pc:sldMk cId="2063849217" sldId="342"/>
            <ac:spMk id="3" creationId="{3AC72295-7043-40F1-92F2-12375BD4285B}"/>
          </ac:spMkLst>
        </pc:spChg>
        <pc:spChg chg="add">
          <ac:chgData name="Taylor Garren" userId="c44cff78-841e-441d-9799-fbdc7d7fc661" providerId="ADAL" clId="{E373B27E-E150-4100-9776-D8716A25A0A0}" dt="2017-09-02T00:16:36.637" v="1831" actId="2696"/>
          <ac:spMkLst>
            <pc:docMk/>
            <pc:sldMk cId="2063849217" sldId="342"/>
            <ac:spMk id="5" creationId="{C13793B2-CD5A-42A1-9D43-C2AFF4209FD0}"/>
          </ac:spMkLst>
        </pc:spChg>
        <pc:spChg chg="add">
          <ac:chgData name="Taylor Garren" userId="c44cff78-841e-441d-9799-fbdc7d7fc661" providerId="ADAL" clId="{E373B27E-E150-4100-9776-D8716A25A0A0}" dt="2017-09-02T00:16:36.637" v="1831" actId="2696"/>
          <ac:spMkLst>
            <pc:docMk/>
            <pc:sldMk cId="2063849217" sldId="342"/>
            <ac:spMk id="6" creationId="{E3235B62-6B8E-4A87-BD69-57945F0A2EAB}"/>
          </ac:spMkLst>
        </pc:spChg>
        <pc:spChg chg="add">
          <ac:chgData name="Taylor Garren" userId="c44cff78-841e-441d-9799-fbdc7d7fc661" providerId="ADAL" clId="{E373B27E-E150-4100-9776-D8716A25A0A0}" dt="2017-09-02T00:16:36.637" v="1831" actId="2696"/>
          <ac:spMkLst>
            <pc:docMk/>
            <pc:sldMk cId="2063849217" sldId="342"/>
            <ac:spMk id="8" creationId="{4B3F9CBC-7025-40C3-B4B6-C1A58CEF2EB8}"/>
          </ac:spMkLst>
        </pc:spChg>
        <pc:spChg chg="add">
          <ac:chgData name="Taylor Garren" userId="c44cff78-841e-441d-9799-fbdc7d7fc661" providerId="ADAL" clId="{E373B27E-E150-4100-9776-D8716A25A0A0}" dt="2017-09-02T00:16:36.637" v="1831" actId="2696"/>
          <ac:spMkLst>
            <pc:docMk/>
            <pc:sldMk cId="2063849217" sldId="342"/>
            <ac:spMk id="9" creationId="{34611328-3B78-4A6F-A14A-B0211F5388A5}"/>
          </ac:spMkLst>
        </pc:spChg>
        <pc:picChg chg="add">
          <ac:chgData name="Taylor Garren" userId="c44cff78-841e-441d-9799-fbdc7d7fc661" providerId="ADAL" clId="{E373B27E-E150-4100-9776-D8716A25A0A0}" dt="2017-09-02T00:16:36.637" v="1831" actId="2696"/>
          <ac:picMkLst>
            <pc:docMk/>
            <pc:sldMk cId="2063849217" sldId="342"/>
            <ac:picMk id="4" creationId="{89CAE978-0798-4C16-A1F4-4710BD930183}"/>
          </ac:picMkLst>
        </pc:picChg>
        <pc:picChg chg="add">
          <ac:chgData name="Taylor Garren" userId="c44cff78-841e-441d-9799-fbdc7d7fc661" providerId="ADAL" clId="{E373B27E-E150-4100-9776-D8716A25A0A0}" dt="2017-09-02T00:16:36.637" v="1831" actId="2696"/>
          <ac:picMkLst>
            <pc:docMk/>
            <pc:sldMk cId="2063849217" sldId="342"/>
            <ac:picMk id="7" creationId="{5121BA57-A342-4818-83A5-55EADDF1367D}"/>
          </ac:picMkLst>
        </pc:picChg>
      </pc:sldChg>
      <pc:sldChg chg="modSp add">
        <pc:chgData name="Taylor Garren" userId="c44cff78-841e-441d-9799-fbdc7d7fc661" providerId="ADAL" clId="{E373B27E-E150-4100-9776-D8716A25A0A0}" dt="2017-09-01T23:14:43.085" v="1069" actId="20577"/>
        <pc:sldMkLst>
          <pc:docMk/>
          <pc:sldMk cId="1390226079" sldId="343"/>
        </pc:sldMkLst>
        <pc:spChg chg="mod">
          <ac:chgData name="Taylor Garren" userId="c44cff78-841e-441d-9799-fbdc7d7fc661" providerId="ADAL" clId="{E373B27E-E150-4100-9776-D8716A25A0A0}" dt="2017-09-01T23:09:59.218" v="740" actId="20577"/>
          <ac:spMkLst>
            <pc:docMk/>
            <pc:sldMk cId="1390226079" sldId="343"/>
            <ac:spMk id="2" creationId="{D09FE1E9-E3AD-49D2-BE9B-3FA8E68A89A5}"/>
          </ac:spMkLst>
        </pc:spChg>
        <pc:spChg chg="mod">
          <ac:chgData name="Taylor Garren" userId="c44cff78-841e-441d-9799-fbdc7d7fc661" providerId="ADAL" clId="{E373B27E-E150-4100-9776-D8716A25A0A0}" dt="2017-09-01T23:14:43.085" v="1069" actId="20577"/>
          <ac:spMkLst>
            <pc:docMk/>
            <pc:sldMk cId="1390226079" sldId="343"/>
            <ac:spMk id="3" creationId="{4DD43843-6892-4FC8-8354-8BD1262F72E0}"/>
          </ac:spMkLst>
        </pc:spChg>
      </pc:sldChg>
      <pc:sldChg chg="addSp delSp modSp add del">
        <pc:chgData name="Taylor Garren" userId="c44cff78-841e-441d-9799-fbdc7d7fc661" providerId="ADAL" clId="{E373B27E-E150-4100-9776-D8716A25A0A0}" dt="2017-09-02T00:37:20.914" v="1960" actId="2696"/>
        <pc:sldMkLst>
          <pc:docMk/>
          <pc:sldMk cId="2066024058" sldId="344"/>
        </pc:sldMkLst>
        <pc:spChg chg="mod">
          <ac:chgData name="Taylor Garren" userId="c44cff78-841e-441d-9799-fbdc7d7fc661" providerId="ADAL" clId="{E373B27E-E150-4100-9776-D8716A25A0A0}" dt="2017-09-01T23:12:37.880" v="989" actId="20577"/>
          <ac:spMkLst>
            <pc:docMk/>
            <pc:sldMk cId="2066024058" sldId="344"/>
            <ac:spMk id="2" creationId="{625EAD3E-FB6D-427D-B859-770E14509AD5}"/>
          </ac:spMkLst>
        </pc:spChg>
        <pc:spChg chg="mod">
          <ac:chgData name="Taylor Garren" userId="c44cff78-841e-441d-9799-fbdc7d7fc661" providerId="ADAL" clId="{E373B27E-E150-4100-9776-D8716A25A0A0}" dt="2017-09-01T23:22:18.277" v="1727" actId="20577"/>
          <ac:spMkLst>
            <pc:docMk/>
            <pc:sldMk cId="2066024058" sldId="344"/>
            <ac:spMk id="3" creationId="{FEDA00B6-6785-4407-8BD7-D313C16C6670}"/>
          </ac:spMkLst>
        </pc:spChg>
        <pc:spChg chg="add del mod">
          <ac:chgData name="Taylor Garren" userId="c44cff78-841e-441d-9799-fbdc7d7fc661" providerId="ADAL" clId="{E373B27E-E150-4100-9776-D8716A25A0A0}" dt="2017-09-02T00:16:32.337" v="1829" actId="2696"/>
          <ac:spMkLst>
            <pc:docMk/>
            <pc:sldMk cId="2066024058" sldId="344"/>
            <ac:spMk id="8" creationId="{1F1F0ECA-8D78-4E1D-8B46-F82BD9F251FB}"/>
          </ac:spMkLst>
        </pc:spChg>
        <pc:spChg chg="add del mod">
          <ac:chgData name="Taylor Garren" userId="c44cff78-841e-441d-9799-fbdc7d7fc661" providerId="ADAL" clId="{E373B27E-E150-4100-9776-D8716A25A0A0}" dt="2017-09-02T00:16:32.337" v="1829" actId="2696"/>
          <ac:spMkLst>
            <pc:docMk/>
            <pc:sldMk cId="2066024058" sldId="344"/>
            <ac:spMk id="9" creationId="{725E8473-83C2-45D5-BDC5-300EC9375A82}"/>
          </ac:spMkLst>
        </pc:spChg>
        <pc:spChg chg="add del mod">
          <ac:chgData name="Taylor Garren" userId="c44cff78-841e-441d-9799-fbdc7d7fc661" providerId="ADAL" clId="{E373B27E-E150-4100-9776-D8716A25A0A0}" dt="2017-09-02T00:16:32.337" v="1829" actId="2696"/>
          <ac:spMkLst>
            <pc:docMk/>
            <pc:sldMk cId="2066024058" sldId="344"/>
            <ac:spMk id="11" creationId="{A7F695F4-F52E-404F-AC0A-CD44B00D4802}"/>
          </ac:spMkLst>
        </pc:spChg>
        <pc:spChg chg="add del mod">
          <ac:chgData name="Taylor Garren" userId="c44cff78-841e-441d-9799-fbdc7d7fc661" providerId="ADAL" clId="{E373B27E-E150-4100-9776-D8716A25A0A0}" dt="2017-09-02T00:16:32.337" v="1829" actId="2696"/>
          <ac:spMkLst>
            <pc:docMk/>
            <pc:sldMk cId="2066024058" sldId="344"/>
            <ac:spMk id="12" creationId="{DF751E13-246A-463C-95F8-89B4E7641C01}"/>
          </ac:spMkLst>
        </pc:spChg>
        <pc:picChg chg="add del mod">
          <ac:chgData name="Taylor Garren" userId="c44cff78-841e-441d-9799-fbdc7d7fc661" providerId="ADAL" clId="{E373B27E-E150-4100-9776-D8716A25A0A0}" dt="2017-09-02T00:11:36.684" v="1770" actId="478"/>
          <ac:picMkLst>
            <pc:docMk/>
            <pc:sldMk cId="2066024058" sldId="344"/>
            <ac:picMk id="6" creationId="{BF3EF2CF-F61B-47BA-A1BA-0ECBB945AE8F}"/>
          </ac:picMkLst>
        </pc:picChg>
        <pc:picChg chg="add del mod modCrop">
          <ac:chgData name="Taylor Garren" userId="c44cff78-841e-441d-9799-fbdc7d7fc661" providerId="ADAL" clId="{E373B27E-E150-4100-9776-D8716A25A0A0}" dt="2017-09-02T00:16:32.337" v="1829" actId="2696"/>
          <ac:picMkLst>
            <pc:docMk/>
            <pc:sldMk cId="2066024058" sldId="344"/>
            <ac:picMk id="7" creationId="{BC583457-4C93-4FD2-AAAC-93F3637E2B68}"/>
          </ac:picMkLst>
        </pc:picChg>
        <pc:picChg chg="add del mod modCrop">
          <ac:chgData name="Taylor Garren" userId="c44cff78-841e-441d-9799-fbdc7d7fc661" providerId="ADAL" clId="{E373B27E-E150-4100-9776-D8716A25A0A0}" dt="2017-09-02T00:16:32.337" v="1829" actId="2696"/>
          <ac:picMkLst>
            <pc:docMk/>
            <pc:sldMk cId="2066024058" sldId="344"/>
            <ac:picMk id="10" creationId="{83440E68-1497-4D0C-AD31-2B815DBDF64D}"/>
          </ac:picMkLst>
        </pc:picChg>
        <pc:picChg chg="add mod">
          <ac:chgData name="Taylor Garren" userId="c44cff78-841e-441d-9799-fbdc7d7fc661" providerId="ADAL" clId="{E373B27E-E150-4100-9776-D8716A25A0A0}" dt="2017-09-02T00:16:45.568" v="1833" actId="14100"/>
          <ac:picMkLst>
            <pc:docMk/>
            <pc:sldMk cId="2066024058" sldId="344"/>
            <ac:picMk id="14" creationId="{26232A50-3E24-4C47-AF66-B429ECC7339D}"/>
          </ac:picMkLst>
        </pc:picChg>
      </pc:sldChg>
      <pc:sldChg chg="modSp add">
        <pc:chgData name="Taylor Garren" userId="c44cff78-841e-441d-9799-fbdc7d7fc661" providerId="ADAL" clId="{E373B27E-E150-4100-9776-D8716A25A0A0}" dt="2017-09-02T01:59:19.218" v="3331" actId="20577"/>
        <pc:sldMkLst>
          <pc:docMk/>
          <pc:sldMk cId="3041376886" sldId="345"/>
        </pc:sldMkLst>
        <pc:spChg chg="mod">
          <ac:chgData name="Taylor Garren" userId="c44cff78-841e-441d-9799-fbdc7d7fc661" providerId="ADAL" clId="{E373B27E-E150-4100-9776-D8716A25A0A0}" dt="2017-09-02T01:58:32.349" v="3181" actId="20577"/>
          <ac:spMkLst>
            <pc:docMk/>
            <pc:sldMk cId="3041376886" sldId="345"/>
            <ac:spMk id="2" creationId="{5B43A763-99D7-4079-8356-7C367A51B649}"/>
          </ac:spMkLst>
        </pc:spChg>
        <pc:spChg chg="mod">
          <ac:chgData name="Taylor Garren" userId="c44cff78-841e-441d-9799-fbdc7d7fc661" providerId="ADAL" clId="{E373B27E-E150-4100-9776-D8716A25A0A0}" dt="2017-09-02T01:59:19.218" v="3331" actId="20577"/>
          <ac:spMkLst>
            <pc:docMk/>
            <pc:sldMk cId="3041376886" sldId="345"/>
            <ac:spMk id="3" creationId="{AC02F3A1-AA9D-4D13-8246-00B94125757B}"/>
          </ac:spMkLst>
        </pc:spChg>
      </pc:sldChg>
      <pc:sldChg chg="addSp modSp add del">
        <pc:chgData name="Taylor Garren" userId="c44cff78-841e-441d-9799-fbdc7d7fc661" providerId="ADAL" clId="{E373B27E-E150-4100-9776-D8716A25A0A0}" dt="2017-09-02T00:37:26.756" v="1961" actId="2696"/>
        <pc:sldMkLst>
          <pc:docMk/>
          <pc:sldMk cId="2948532113" sldId="346"/>
        </pc:sldMkLst>
        <pc:spChg chg="mod">
          <ac:chgData name="Taylor Garren" userId="c44cff78-841e-441d-9799-fbdc7d7fc661" providerId="ADAL" clId="{E373B27E-E150-4100-9776-D8716A25A0A0}" dt="2017-09-02T00:16:57.621" v="1836" actId="27636"/>
          <ac:spMkLst>
            <pc:docMk/>
            <pc:sldMk cId="2948532113" sldId="346"/>
            <ac:spMk id="3" creationId="{FEDA00B6-6785-4407-8BD7-D313C16C6670}"/>
          </ac:spMkLst>
        </pc:spChg>
        <pc:spChg chg="add mod">
          <ac:chgData name="Taylor Garren" userId="c44cff78-841e-441d-9799-fbdc7d7fc661" providerId="ADAL" clId="{E373B27E-E150-4100-9776-D8716A25A0A0}" dt="2017-09-02T00:22:55.051" v="1878" actId="1076"/>
          <ac:spMkLst>
            <pc:docMk/>
            <pc:sldMk cId="2948532113" sldId="346"/>
            <ac:spMk id="7" creationId="{C3A1D621-B604-4F80-9DD9-F62355F04820}"/>
          </ac:spMkLst>
        </pc:spChg>
        <pc:spChg chg="add mod">
          <ac:chgData name="Taylor Garren" userId="c44cff78-841e-441d-9799-fbdc7d7fc661" providerId="ADAL" clId="{E373B27E-E150-4100-9776-D8716A25A0A0}" dt="2017-09-02T00:20:30.807" v="1871" actId="1076"/>
          <ac:spMkLst>
            <pc:docMk/>
            <pc:sldMk cId="2948532113" sldId="346"/>
            <ac:spMk id="9" creationId="{3FAF5549-F8F5-4610-BA64-280A8C26FD9C}"/>
          </ac:spMkLst>
        </pc:spChg>
        <pc:picChg chg="add mod">
          <ac:chgData name="Taylor Garren" userId="c44cff78-841e-441d-9799-fbdc7d7fc661" providerId="ADAL" clId="{E373B27E-E150-4100-9776-D8716A25A0A0}" dt="2017-09-02T00:17:55.550" v="1846" actId="1076"/>
          <ac:picMkLst>
            <pc:docMk/>
            <pc:sldMk cId="2948532113" sldId="346"/>
            <ac:picMk id="6" creationId="{4D6EA163-7DD9-495B-A65D-A5F9367F5BC1}"/>
          </ac:picMkLst>
        </pc:picChg>
        <pc:picChg chg="mod">
          <ac:chgData name="Taylor Garren" userId="c44cff78-841e-441d-9799-fbdc7d7fc661" providerId="ADAL" clId="{E373B27E-E150-4100-9776-D8716A25A0A0}" dt="2017-09-02T00:17:53.138" v="1845" actId="1076"/>
          <ac:picMkLst>
            <pc:docMk/>
            <pc:sldMk cId="2948532113" sldId="346"/>
            <ac:picMk id="14" creationId="{26232A50-3E24-4C47-AF66-B429ECC7339D}"/>
          </ac:picMkLst>
        </pc:picChg>
      </pc:sldChg>
      <pc:sldChg chg="addSp delSp modSp add ord addAnim delAnim modAnim">
        <pc:chgData name="Taylor Garren" userId="c44cff78-841e-441d-9799-fbdc7d7fc661" providerId="ADAL" clId="{E373B27E-E150-4100-9776-D8716A25A0A0}" dt="2017-09-05T17:59:43.943" v="12028" actId="27636"/>
        <pc:sldMkLst>
          <pc:docMk/>
          <pc:sldMk cId="2703056183" sldId="347"/>
        </pc:sldMkLst>
        <pc:spChg chg="mod">
          <ac:chgData name="Taylor Garren" userId="c44cff78-841e-441d-9799-fbdc7d7fc661" providerId="ADAL" clId="{E373B27E-E150-4100-9776-D8716A25A0A0}" dt="2017-09-05T17:59:43.943" v="12028" actId="27636"/>
          <ac:spMkLst>
            <pc:docMk/>
            <pc:sldMk cId="2703056183" sldId="347"/>
            <ac:spMk id="3" creationId="{FEDA00B6-6785-4407-8BD7-D313C16C6670}"/>
          </ac:spMkLst>
        </pc:spChg>
        <pc:spChg chg="mod">
          <ac:chgData name="Taylor Garren" userId="c44cff78-841e-441d-9799-fbdc7d7fc661" providerId="ADAL" clId="{E373B27E-E150-4100-9776-D8716A25A0A0}" dt="2017-09-02T00:43:46.417" v="1980" actId="20577"/>
          <ac:spMkLst>
            <pc:docMk/>
            <pc:sldMk cId="2703056183" sldId="347"/>
            <ac:spMk id="7" creationId="{C3A1D621-B604-4F80-9DD9-F62355F04820}"/>
          </ac:spMkLst>
        </pc:spChg>
        <pc:spChg chg="mod">
          <ac:chgData name="Taylor Garren" userId="c44cff78-841e-441d-9799-fbdc7d7fc661" providerId="ADAL" clId="{E373B27E-E150-4100-9776-D8716A25A0A0}" dt="2017-09-02T00:43:55.648" v="1982" actId="20577"/>
          <ac:spMkLst>
            <pc:docMk/>
            <pc:sldMk cId="2703056183" sldId="347"/>
            <ac:spMk id="9" creationId="{3FAF5549-F8F5-4610-BA64-280A8C26FD9C}"/>
          </ac:spMkLst>
        </pc:spChg>
        <pc:spChg chg="add del mod">
          <ac:chgData name="Taylor Garren" userId="c44cff78-841e-441d-9799-fbdc7d7fc661" providerId="ADAL" clId="{E373B27E-E150-4100-9776-D8716A25A0A0}" dt="2017-09-02T00:36:03.666" v="1920" actId="20577"/>
          <ac:spMkLst>
            <pc:docMk/>
            <pc:sldMk cId="2703056183" sldId="347"/>
            <ac:spMk id="10" creationId="{0BAB69CF-4AFA-4A5D-A775-FF1D24577C90}"/>
          </ac:spMkLst>
        </pc:spChg>
        <pc:picChg chg="mod">
          <ac:chgData name="Taylor Garren" userId="c44cff78-841e-441d-9799-fbdc7d7fc661" providerId="ADAL" clId="{E373B27E-E150-4100-9776-D8716A25A0A0}" dt="2017-09-02T00:33:06.153" v="1907" actId="1076"/>
          <ac:picMkLst>
            <pc:docMk/>
            <pc:sldMk cId="2703056183" sldId="347"/>
            <ac:picMk id="14" creationId="{26232A50-3E24-4C47-AF66-B429ECC7339D}"/>
          </ac:picMkLst>
        </pc:picChg>
      </pc:sldChg>
      <pc:sldChg chg="addSp delSp modSp add modNotesTx">
        <pc:chgData name="Taylor Garren" userId="c44cff78-841e-441d-9799-fbdc7d7fc661" providerId="ADAL" clId="{E373B27E-E150-4100-9776-D8716A25A0A0}" dt="2017-09-02T01:55:23.756" v="2889" actId="20577"/>
        <pc:sldMkLst>
          <pc:docMk/>
          <pc:sldMk cId="2633666946" sldId="348"/>
        </pc:sldMkLst>
        <pc:spChg chg="del">
          <ac:chgData name="Taylor Garren" userId="c44cff78-841e-441d-9799-fbdc7d7fc661" providerId="ADAL" clId="{E373B27E-E150-4100-9776-D8716A25A0A0}" dt="2017-09-02T01:49:31.484" v="2687" actId="478"/>
          <ac:spMkLst>
            <pc:docMk/>
            <pc:sldMk cId="2633666946" sldId="348"/>
            <ac:spMk id="2" creationId="{0525DFBD-7D76-4EB7-A0D1-1822726EA864}"/>
          </ac:spMkLst>
        </pc:spChg>
        <pc:spChg chg="del">
          <ac:chgData name="Taylor Garren" userId="c44cff78-841e-441d-9799-fbdc7d7fc661" providerId="ADAL" clId="{E373B27E-E150-4100-9776-D8716A25A0A0}" dt="2017-09-02T01:49:31.484" v="2687" actId="478"/>
          <ac:spMkLst>
            <pc:docMk/>
            <pc:sldMk cId="2633666946" sldId="348"/>
            <ac:spMk id="3" creationId="{A82578DE-2214-4D74-9386-DCD61893D468}"/>
          </ac:spMkLst>
        </pc:spChg>
        <pc:spChg chg="del">
          <ac:chgData name="Taylor Garren" userId="c44cff78-841e-441d-9799-fbdc7d7fc661" providerId="ADAL" clId="{E373B27E-E150-4100-9776-D8716A25A0A0}" dt="2017-09-02T01:49:31.484" v="2687" actId="478"/>
          <ac:spMkLst>
            <pc:docMk/>
            <pc:sldMk cId="2633666946" sldId="348"/>
            <ac:spMk id="4" creationId="{C5617A58-9004-435B-AA2C-FDFD1A59C91C}"/>
          </ac:spMkLst>
        </pc:spChg>
        <pc:spChg chg="add mod">
          <ac:chgData name="Taylor Garren" userId="c44cff78-841e-441d-9799-fbdc7d7fc661" providerId="ADAL" clId="{E373B27E-E150-4100-9776-D8716A25A0A0}" dt="2017-09-02T01:52:33.333" v="2700" actId="20577"/>
          <ac:spMkLst>
            <pc:docMk/>
            <pc:sldMk cId="2633666946" sldId="348"/>
            <ac:spMk id="5" creationId="{48AFC7C9-D414-4EB3-AB7A-0585E166C640}"/>
          </ac:spMkLst>
        </pc:spChg>
        <pc:spChg chg="add del mod">
          <ac:chgData name="Taylor Garren" userId="c44cff78-841e-441d-9799-fbdc7d7fc661" providerId="ADAL" clId="{E373B27E-E150-4100-9776-D8716A25A0A0}" dt="2017-09-02T01:53:20.273" v="2749" actId="1035"/>
          <ac:spMkLst>
            <pc:docMk/>
            <pc:sldMk cId="2633666946" sldId="348"/>
            <ac:spMk id="6" creationId="{CC9DF3A7-C9FF-4BED-AE87-6BBE3BFE4010}"/>
          </ac:spMkLst>
        </pc:spChg>
      </pc:sldChg>
      <pc:sldChg chg="addSp delSp modSp add del addAnim delAnim modAnim modNotesTx">
        <pc:chgData name="Taylor Garren" userId="c44cff78-841e-441d-9799-fbdc7d7fc661" providerId="ADAL" clId="{E373B27E-E150-4100-9776-D8716A25A0A0}" dt="2017-09-05T18:00:28.999" v="12035" actId="2696"/>
        <pc:sldMkLst>
          <pc:docMk/>
          <pc:sldMk cId="3287172762" sldId="349"/>
        </pc:sldMkLst>
        <pc:spChg chg="add del mod">
          <ac:chgData name="Taylor Garren" userId="c44cff78-841e-441d-9799-fbdc7d7fc661" providerId="ADAL" clId="{E373B27E-E150-4100-9776-D8716A25A0A0}" dt="2017-09-05T17:58:13.063" v="12004" actId="478"/>
          <ac:spMkLst>
            <pc:docMk/>
            <pc:sldMk cId="3287172762" sldId="349"/>
            <ac:spMk id="3" creationId="{FEDA00B6-6785-4407-8BD7-D313C16C6670}"/>
          </ac:spMkLst>
        </pc:spChg>
        <pc:spChg chg="mod">
          <ac:chgData name="Taylor Garren" userId="c44cff78-841e-441d-9799-fbdc7d7fc661" providerId="ADAL" clId="{E373B27E-E150-4100-9776-D8716A25A0A0}" dt="2017-09-02T00:42:40.524" v="1976" actId="20577"/>
          <ac:spMkLst>
            <pc:docMk/>
            <pc:sldMk cId="3287172762" sldId="349"/>
            <ac:spMk id="7" creationId="{C3A1D621-B604-4F80-9DD9-F62355F04820}"/>
          </ac:spMkLst>
        </pc:spChg>
        <pc:spChg chg="mod">
          <ac:chgData name="Taylor Garren" userId="c44cff78-841e-441d-9799-fbdc7d7fc661" providerId="ADAL" clId="{E373B27E-E150-4100-9776-D8716A25A0A0}" dt="2017-09-02T00:42:45.558" v="1978" actId="20577"/>
          <ac:spMkLst>
            <pc:docMk/>
            <pc:sldMk cId="3287172762" sldId="349"/>
            <ac:spMk id="9" creationId="{3FAF5549-F8F5-4610-BA64-280A8C26FD9C}"/>
          </ac:spMkLst>
        </pc:spChg>
        <pc:spChg chg="add del mod">
          <ac:chgData name="Taylor Garren" userId="c44cff78-841e-441d-9799-fbdc7d7fc661" providerId="ADAL" clId="{E373B27E-E150-4100-9776-D8716A25A0A0}" dt="2017-09-05T17:57:51.667" v="11996" actId="478"/>
          <ac:spMkLst>
            <pc:docMk/>
            <pc:sldMk cId="3287172762" sldId="349"/>
            <ac:spMk id="10" creationId="{E607F59D-43C4-4A3B-A0D8-0EAB7E07C049}"/>
          </ac:spMkLst>
        </pc:spChg>
        <pc:spChg chg="add del mod">
          <ac:chgData name="Taylor Garren" userId="c44cff78-841e-441d-9799-fbdc7d7fc661" providerId="ADAL" clId="{E373B27E-E150-4100-9776-D8716A25A0A0}" dt="2017-09-05T17:58:13.063" v="12004" actId="478"/>
          <ac:spMkLst>
            <pc:docMk/>
            <pc:sldMk cId="3287172762" sldId="349"/>
            <ac:spMk id="13" creationId="{E7ECFCAF-3E5F-4798-B2EF-0CEC6F23A997}"/>
          </ac:spMkLst>
        </pc:spChg>
        <pc:spChg chg="add del mod">
          <ac:chgData name="Taylor Garren" userId="c44cff78-841e-441d-9799-fbdc7d7fc661" providerId="ADAL" clId="{E373B27E-E150-4100-9776-D8716A25A0A0}" dt="2017-09-05T17:58:13.422" v="12005" actId="2696"/>
          <ac:spMkLst>
            <pc:docMk/>
            <pc:sldMk cId="3287172762" sldId="349"/>
            <ac:spMk id="15" creationId="{5CCD8D37-E98A-4E24-AA5C-4CF40E12C5A2}"/>
          </ac:spMkLst>
        </pc:spChg>
        <pc:spChg chg="add del">
          <ac:chgData name="Taylor Garren" userId="c44cff78-841e-441d-9799-fbdc7d7fc661" providerId="ADAL" clId="{E373B27E-E150-4100-9776-D8716A25A0A0}" dt="2017-09-05T17:58:11.627" v="12001" actId="2696"/>
          <ac:spMkLst>
            <pc:docMk/>
            <pc:sldMk cId="3287172762" sldId="349"/>
            <ac:spMk id="19" creationId="{8118E254-6CAB-4078-AB96-35172827966C}"/>
          </ac:spMkLst>
        </pc:spChg>
      </pc:sldChg>
      <pc:sldChg chg="modSp add ord modNotesTx">
        <pc:chgData name="Taylor Garren" userId="c44cff78-841e-441d-9799-fbdc7d7fc661" providerId="ADAL" clId="{E373B27E-E150-4100-9776-D8716A25A0A0}" dt="2017-09-02T04:02:06.321" v="5400" actId="20577"/>
        <pc:sldMkLst>
          <pc:docMk/>
          <pc:sldMk cId="124956090" sldId="350"/>
        </pc:sldMkLst>
        <pc:spChg chg="mod">
          <ac:chgData name="Taylor Garren" userId="c44cff78-841e-441d-9799-fbdc7d7fc661" providerId="ADAL" clId="{E373B27E-E150-4100-9776-D8716A25A0A0}" dt="2017-09-02T01:56:20.600" v="2904" actId="20577"/>
          <ac:spMkLst>
            <pc:docMk/>
            <pc:sldMk cId="124956090" sldId="350"/>
            <ac:spMk id="2" creationId="{55EE685E-588D-4CAB-A6EA-C59DFB2DFE7A}"/>
          </ac:spMkLst>
        </pc:spChg>
        <pc:spChg chg="mod">
          <ac:chgData name="Taylor Garren" userId="c44cff78-841e-441d-9799-fbdc7d7fc661" providerId="ADAL" clId="{E373B27E-E150-4100-9776-D8716A25A0A0}" dt="2017-09-02T02:00:55.122" v="3390" actId="20577"/>
          <ac:spMkLst>
            <pc:docMk/>
            <pc:sldMk cId="124956090" sldId="350"/>
            <ac:spMk id="3" creationId="{9F198EF8-61F7-4A18-970E-C38C235C0AF5}"/>
          </ac:spMkLst>
        </pc:spChg>
      </pc:sldChg>
      <pc:sldChg chg="modSp add">
        <pc:chgData name="Taylor Garren" userId="c44cff78-841e-441d-9799-fbdc7d7fc661" providerId="ADAL" clId="{E373B27E-E150-4100-9776-D8716A25A0A0}" dt="2017-09-02T02:15:23.495" v="5057" actId="15"/>
        <pc:sldMkLst>
          <pc:docMk/>
          <pc:sldMk cId="2354454337" sldId="351"/>
        </pc:sldMkLst>
        <pc:spChg chg="mod">
          <ac:chgData name="Taylor Garren" userId="c44cff78-841e-441d-9799-fbdc7d7fc661" providerId="ADAL" clId="{E373B27E-E150-4100-9776-D8716A25A0A0}" dt="2017-09-02T02:12:08.791" v="4670" actId="20577"/>
          <ac:spMkLst>
            <pc:docMk/>
            <pc:sldMk cId="2354454337" sldId="351"/>
            <ac:spMk id="2" creationId="{62FE89F7-643C-4FF3-BFA4-5806EEE1572D}"/>
          </ac:spMkLst>
        </pc:spChg>
        <pc:spChg chg="mod">
          <ac:chgData name="Taylor Garren" userId="c44cff78-841e-441d-9799-fbdc7d7fc661" providerId="ADAL" clId="{E373B27E-E150-4100-9776-D8716A25A0A0}" dt="2017-09-02T02:15:23.495" v="5057" actId="15"/>
          <ac:spMkLst>
            <pc:docMk/>
            <pc:sldMk cId="2354454337" sldId="351"/>
            <ac:spMk id="3" creationId="{C620F2EC-759D-469E-818F-EF1D75767B2C}"/>
          </ac:spMkLst>
        </pc:spChg>
      </pc:sldChg>
      <pc:sldChg chg="modSp add">
        <pc:chgData name="Taylor Garren" userId="c44cff78-841e-441d-9799-fbdc7d7fc661" providerId="ADAL" clId="{E373B27E-E150-4100-9776-D8716A25A0A0}" dt="2017-09-03T00:30:28.087" v="11982" actId="20577"/>
        <pc:sldMkLst>
          <pc:docMk/>
          <pc:sldMk cId="1891898099" sldId="352"/>
        </pc:sldMkLst>
        <pc:spChg chg="mod">
          <ac:chgData name="Taylor Garren" userId="c44cff78-841e-441d-9799-fbdc7d7fc661" providerId="ADAL" clId="{E373B27E-E150-4100-9776-D8716A25A0A0}" dt="2017-09-03T00:30:28.087" v="11982" actId="20577"/>
          <ac:spMkLst>
            <pc:docMk/>
            <pc:sldMk cId="1891898099" sldId="352"/>
            <ac:spMk id="2" creationId="{EDA04A1B-179F-4229-8565-0EF766C31CEB}"/>
          </ac:spMkLst>
        </pc:spChg>
        <pc:spChg chg="mod">
          <ac:chgData name="Taylor Garren" userId="c44cff78-841e-441d-9799-fbdc7d7fc661" providerId="ADAL" clId="{E373B27E-E150-4100-9776-D8716A25A0A0}" dt="2017-09-03T00:20:37.479" v="11889" actId="20577"/>
          <ac:spMkLst>
            <pc:docMk/>
            <pc:sldMk cId="1891898099" sldId="352"/>
            <ac:spMk id="3" creationId="{DB77774E-E46E-41FE-87F4-C7F390C22515}"/>
          </ac:spMkLst>
        </pc:spChg>
      </pc:sldChg>
      <pc:sldChg chg="addSp delSp modSp add">
        <pc:chgData name="Taylor Garren" userId="c44cff78-841e-441d-9799-fbdc7d7fc661" providerId="ADAL" clId="{E373B27E-E150-4100-9776-D8716A25A0A0}" dt="2017-09-03T00:25:11.789" v="11913" actId="255"/>
        <pc:sldMkLst>
          <pc:docMk/>
          <pc:sldMk cId="1713296675" sldId="353"/>
        </pc:sldMkLst>
        <pc:spChg chg="del">
          <ac:chgData name="Taylor Garren" userId="c44cff78-841e-441d-9799-fbdc7d7fc661" providerId="ADAL" clId="{E373B27E-E150-4100-9776-D8716A25A0A0}" dt="2017-09-02T02:37:12.148" v="5060" actId="478"/>
          <ac:spMkLst>
            <pc:docMk/>
            <pc:sldMk cId="1713296675" sldId="353"/>
            <ac:spMk id="2" creationId="{5F1AE7B2-9445-428A-88D3-AF99FDBCABAC}"/>
          </ac:spMkLst>
        </pc:spChg>
        <pc:spChg chg="add del">
          <ac:chgData name="Taylor Garren" userId="c44cff78-841e-441d-9799-fbdc7d7fc661" providerId="ADAL" clId="{E373B27E-E150-4100-9776-D8716A25A0A0}" dt="2017-09-03T00:24:30.680" v="11901" actId="255"/>
          <ac:spMkLst>
            <pc:docMk/>
            <pc:sldMk cId="1713296675" sldId="353"/>
            <ac:spMk id="2" creationId="{41A5E5CA-FA70-4F55-9D80-577450E8C173}"/>
          </ac:spMkLst>
        </pc:spChg>
        <pc:spChg chg="add mod">
          <ac:chgData name="Taylor Garren" userId="c44cff78-841e-441d-9799-fbdc7d7fc661" providerId="ADAL" clId="{E373B27E-E150-4100-9776-D8716A25A0A0}" dt="2017-09-03T00:25:11.789" v="11913" actId="255"/>
          <ac:spMkLst>
            <pc:docMk/>
            <pc:sldMk cId="1713296675" sldId="353"/>
            <ac:spMk id="3" creationId="{CBF04FAF-923A-4A44-94FF-538E56DB6ABE}"/>
          </ac:spMkLst>
        </pc:spChg>
        <pc:spChg chg="del">
          <ac:chgData name="Taylor Garren" userId="c44cff78-841e-441d-9799-fbdc7d7fc661" providerId="ADAL" clId="{E373B27E-E150-4100-9776-D8716A25A0A0}" dt="2017-09-02T02:37:12.148" v="5060" actId="478"/>
          <ac:spMkLst>
            <pc:docMk/>
            <pc:sldMk cId="1713296675" sldId="353"/>
            <ac:spMk id="3" creationId="{520E554D-05CB-4A9F-9DBB-1EFC6634C562}"/>
          </ac:spMkLst>
        </pc:spChg>
        <pc:spChg chg="add del mod">
          <ac:chgData name="Taylor Garren" userId="c44cff78-841e-441d-9799-fbdc7d7fc661" providerId="ADAL" clId="{E373B27E-E150-4100-9776-D8716A25A0A0}" dt="2017-09-03T00:24:57.383" v="11910" actId="478"/>
          <ac:spMkLst>
            <pc:docMk/>
            <pc:sldMk cId="1713296675" sldId="353"/>
            <ac:spMk id="4" creationId="{1807BFEB-A0AA-4C57-ABF7-0616078C68FA}"/>
          </ac:spMkLst>
        </pc:spChg>
      </pc:sldChg>
      <pc:sldChg chg="modSp add ord">
        <pc:chgData name="Taylor Garren" userId="c44cff78-841e-441d-9799-fbdc7d7fc661" providerId="ADAL" clId="{E373B27E-E150-4100-9776-D8716A25A0A0}" dt="2017-09-02T02:41:23.581" v="5241" actId="5793"/>
        <pc:sldMkLst>
          <pc:docMk/>
          <pc:sldMk cId="2480607969" sldId="354"/>
        </pc:sldMkLst>
        <pc:spChg chg="mod">
          <ac:chgData name="Taylor Garren" userId="c44cff78-841e-441d-9799-fbdc7d7fc661" providerId="ADAL" clId="{E373B27E-E150-4100-9776-D8716A25A0A0}" dt="2017-09-02T02:41:19.393" v="5239" actId="20577"/>
          <ac:spMkLst>
            <pc:docMk/>
            <pc:sldMk cId="2480607969" sldId="354"/>
            <ac:spMk id="2" creationId="{62FE89F7-643C-4FF3-BFA4-5806EEE1572D}"/>
          </ac:spMkLst>
        </pc:spChg>
        <pc:spChg chg="mod">
          <ac:chgData name="Taylor Garren" userId="c44cff78-841e-441d-9799-fbdc7d7fc661" providerId="ADAL" clId="{E373B27E-E150-4100-9776-D8716A25A0A0}" dt="2017-09-02T02:41:23.581" v="5241" actId="5793"/>
          <ac:spMkLst>
            <pc:docMk/>
            <pc:sldMk cId="2480607969" sldId="354"/>
            <ac:spMk id="3" creationId="{C620F2EC-759D-469E-818F-EF1D75767B2C}"/>
          </ac:spMkLst>
        </pc:spChg>
      </pc:sldChg>
      <pc:sldChg chg="modSp add ord modNotesTx">
        <pc:chgData name="Taylor Garren" userId="c44cff78-841e-441d-9799-fbdc7d7fc661" providerId="ADAL" clId="{E373B27E-E150-4100-9776-D8716A25A0A0}" dt="2017-09-02T04:21:14.710" v="5814" actId="20577"/>
        <pc:sldMkLst>
          <pc:docMk/>
          <pc:sldMk cId="673134450" sldId="355"/>
        </pc:sldMkLst>
        <pc:spChg chg="mod">
          <ac:chgData name="Taylor Garren" userId="c44cff78-841e-441d-9799-fbdc7d7fc661" providerId="ADAL" clId="{E373B27E-E150-4100-9776-D8716A25A0A0}" dt="2017-09-02T04:15:11.980" v="5498" actId="20577"/>
          <ac:spMkLst>
            <pc:docMk/>
            <pc:sldMk cId="673134450" sldId="355"/>
            <ac:spMk id="2" creationId="{EDA04A1B-179F-4229-8565-0EF766C31CEB}"/>
          </ac:spMkLst>
        </pc:spChg>
        <pc:spChg chg="mod">
          <ac:chgData name="Taylor Garren" userId="c44cff78-841e-441d-9799-fbdc7d7fc661" providerId="ADAL" clId="{E373B27E-E150-4100-9776-D8716A25A0A0}" dt="2017-09-02T04:20:52.398" v="5764" actId="20577"/>
          <ac:spMkLst>
            <pc:docMk/>
            <pc:sldMk cId="673134450" sldId="355"/>
            <ac:spMk id="3" creationId="{DB77774E-E46E-41FE-87F4-C7F390C22515}"/>
          </ac:spMkLst>
        </pc:spChg>
      </pc:sldChg>
      <pc:sldChg chg="modSp add modNotesTx">
        <pc:chgData name="Taylor Garren" userId="c44cff78-841e-441d-9799-fbdc7d7fc661" providerId="ADAL" clId="{E373B27E-E150-4100-9776-D8716A25A0A0}" dt="2017-09-03T00:28:17.988" v="11920" actId="20577"/>
        <pc:sldMkLst>
          <pc:docMk/>
          <pc:sldMk cId="461651022" sldId="356"/>
        </pc:sldMkLst>
        <pc:spChg chg="mod">
          <ac:chgData name="Taylor Garren" userId="c44cff78-841e-441d-9799-fbdc7d7fc661" providerId="ADAL" clId="{E373B27E-E150-4100-9776-D8716A25A0A0}" dt="2017-09-02T04:57:04.887" v="9332" actId="1035"/>
          <ac:spMkLst>
            <pc:docMk/>
            <pc:sldMk cId="461651022" sldId="356"/>
            <ac:spMk id="2" creationId="{EDA04A1B-179F-4229-8565-0EF766C31CEB}"/>
          </ac:spMkLst>
        </pc:spChg>
        <pc:spChg chg="mod">
          <ac:chgData name="Taylor Garren" userId="c44cff78-841e-441d-9799-fbdc7d7fc661" providerId="ADAL" clId="{E373B27E-E150-4100-9776-D8716A25A0A0}" dt="2017-09-03T00:28:17.988" v="11920" actId="20577"/>
          <ac:spMkLst>
            <pc:docMk/>
            <pc:sldMk cId="461651022" sldId="356"/>
            <ac:spMk id="3" creationId="{DB77774E-E46E-41FE-87F4-C7F390C22515}"/>
          </ac:spMkLst>
        </pc:spChg>
      </pc:sldChg>
      <pc:sldChg chg="addSp delSp modSp add">
        <pc:chgData name="Taylor Garren" userId="c44cff78-841e-441d-9799-fbdc7d7fc661" providerId="ADAL" clId="{E373B27E-E150-4100-9776-D8716A25A0A0}" dt="2017-09-02T04:54:33.803" v="9111" actId="20577"/>
        <pc:sldMkLst>
          <pc:docMk/>
          <pc:sldMk cId="3209531683" sldId="357"/>
        </pc:sldMkLst>
        <pc:spChg chg="mod">
          <ac:chgData name="Taylor Garren" userId="c44cff78-841e-441d-9799-fbdc7d7fc661" providerId="ADAL" clId="{E373B27E-E150-4100-9776-D8716A25A0A0}" dt="2017-09-02T04:36:25.253" v="7096" actId="20577"/>
          <ac:spMkLst>
            <pc:docMk/>
            <pc:sldMk cId="3209531683" sldId="357"/>
            <ac:spMk id="2" creationId="{959AC412-4776-45A1-8521-8D0B6EE0EA91}"/>
          </ac:spMkLst>
        </pc:spChg>
        <pc:spChg chg="mod">
          <ac:chgData name="Taylor Garren" userId="c44cff78-841e-441d-9799-fbdc7d7fc661" providerId="ADAL" clId="{E373B27E-E150-4100-9776-D8716A25A0A0}" dt="2017-09-02T04:54:33.803" v="9111" actId="20577"/>
          <ac:spMkLst>
            <pc:docMk/>
            <pc:sldMk cId="3209531683" sldId="357"/>
            <ac:spMk id="3" creationId="{EEBF0A96-CCE6-40D2-A869-190914A72117}"/>
          </ac:spMkLst>
        </pc:spChg>
        <pc:spChg chg="add del mod">
          <ac:chgData name="Taylor Garren" userId="c44cff78-841e-441d-9799-fbdc7d7fc661" providerId="ADAL" clId="{E373B27E-E150-4100-9776-D8716A25A0A0}" dt="2017-09-02T04:44:25.868" v="7947" actId="20577"/>
          <ac:spMkLst>
            <pc:docMk/>
            <pc:sldMk cId="3209531683" sldId="357"/>
            <ac:spMk id="4" creationId="{825DEF09-5560-4088-9030-8906DB10E00F}"/>
          </ac:spMkLst>
        </pc:spChg>
        <pc:spChg chg="add del mod">
          <ac:chgData name="Taylor Garren" userId="c44cff78-841e-441d-9799-fbdc7d7fc661" providerId="ADAL" clId="{E373B27E-E150-4100-9776-D8716A25A0A0}" dt="2017-09-02T04:44:25.868" v="7947" actId="20577"/>
          <ac:spMkLst>
            <pc:docMk/>
            <pc:sldMk cId="3209531683" sldId="357"/>
            <ac:spMk id="5" creationId="{E4F6BD29-817F-4C32-97C1-8CCB624FE61A}"/>
          </ac:spMkLst>
        </pc:spChg>
        <pc:spChg chg="add del mod">
          <ac:chgData name="Taylor Garren" userId="c44cff78-841e-441d-9799-fbdc7d7fc661" providerId="ADAL" clId="{E373B27E-E150-4100-9776-D8716A25A0A0}" dt="2017-09-02T04:44:25.868" v="7947" actId="20577"/>
          <ac:spMkLst>
            <pc:docMk/>
            <pc:sldMk cId="3209531683" sldId="357"/>
            <ac:spMk id="6" creationId="{ECC55A8A-1350-43A7-8C3F-8AB59177B6F9}"/>
          </ac:spMkLst>
        </pc:spChg>
      </pc:sldChg>
      <pc:sldChg chg="addSp delSp modSp add modNotesTx">
        <pc:chgData name="Taylor Garren" userId="c44cff78-841e-441d-9799-fbdc7d7fc661" providerId="ADAL" clId="{E373B27E-E150-4100-9776-D8716A25A0A0}" dt="2017-09-03T00:31:37.893" v="11983" actId="20577"/>
        <pc:sldMkLst>
          <pc:docMk/>
          <pc:sldMk cId="2911594106" sldId="358"/>
        </pc:sldMkLst>
        <pc:spChg chg="mod">
          <ac:chgData name="Taylor Garren" userId="c44cff78-841e-441d-9799-fbdc7d7fc661" providerId="ADAL" clId="{E373B27E-E150-4100-9776-D8716A25A0A0}" dt="2017-09-02T04:50:49.015" v="8459" actId="20577"/>
          <ac:spMkLst>
            <pc:docMk/>
            <pc:sldMk cId="2911594106" sldId="358"/>
            <ac:spMk id="2" creationId="{959AC412-4776-45A1-8521-8D0B6EE0EA91}"/>
          </ac:spMkLst>
        </pc:spChg>
        <pc:spChg chg="del">
          <ac:chgData name="Taylor Garren" userId="c44cff78-841e-441d-9799-fbdc7d7fc661" providerId="ADAL" clId="{E373B27E-E150-4100-9776-D8716A25A0A0}" dt="2017-09-02T04:45:08.097" v="7965" actId="478"/>
          <ac:spMkLst>
            <pc:docMk/>
            <pc:sldMk cId="2911594106" sldId="358"/>
            <ac:spMk id="3" creationId="{EEBF0A96-CCE6-40D2-A869-190914A72117}"/>
          </ac:spMkLst>
        </pc:spChg>
        <pc:spChg chg="add del mod">
          <ac:chgData name="Taylor Garren" userId="c44cff78-841e-441d-9799-fbdc7d7fc661" providerId="ADAL" clId="{E373B27E-E150-4100-9776-D8716A25A0A0}" dt="2017-09-02T04:45:12.531" v="7966" actId="20577"/>
          <ac:spMkLst>
            <pc:docMk/>
            <pc:sldMk cId="2911594106" sldId="358"/>
            <ac:spMk id="5" creationId="{360D7169-D9FA-45DB-9E4A-3DCF1E02E635}"/>
          </ac:spMkLst>
        </pc:spChg>
        <pc:spChg chg="add mod">
          <ac:chgData name="Taylor Garren" userId="c44cff78-841e-441d-9799-fbdc7d7fc661" providerId="ADAL" clId="{E373B27E-E150-4100-9776-D8716A25A0A0}" dt="2017-09-02T04:54:26.152" v="9110" actId="20577"/>
          <ac:spMkLst>
            <pc:docMk/>
            <pc:sldMk cId="2911594106" sldId="358"/>
            <ac:spMk id="6" creationId="{2E748D28-B26E-4B82-858E-12BDC41686A5}"/>
          </ac:spMkLst>
        </pc:spChg>
        <pc:spChg chg="add mod">
          <ac:chgData name="Taylor Garren" userId="c44cff78-841e-441d-9799-fbdc7d7fc661" providerId="ADAL" clId="{E373B27E-E150-4100-9776-D8716A25A0A0}" dt="2017-09-02T04:54:43.608" v="9113" actId="20577"/>
          <ac:spMkLst>
            <pc:docMk/>
            <pc:sldMk cId="2911594106" sldId="358"/>
            <ac:spMk id="7" creationId="{3E933347-12AF-4701-A20A-FF9B0FA7A320}"/>
          </ac:spMkLst>
        </pc:spChg>
        <pc:spChg chg="add mod">
          <ac:chgData name="Taylor Garren" userId="c44cff78-841e-441d-9799-fbdc7d7fc661" providerId="ADAL" clId="{E373B27E-E150-4100-9776-D8716A25A0A0}" dt="2017-09-02T04:50:42.516" v="8458" actId="20577"/>
          <ac:spMkLst>
            <pc:docMk/>
            <pc:sldMk cId="2911594106" sldId="358"/>
            <ac:spMk id="8" creationId="{2D980BE6-C372-43CA-B901-2FB42AC1E82F}"/>
          </ac:spMkLst>
        </pc:spChg>
        <pc:spChg chg="add mod">
          <ac:chgData name="Taylor Garren" userId="c44cff78-841e-441d-9799-fbdc7d7fc661" providerId="ADAL" clId="{E373B27E-E150-4100-9776-D8716A25A0A0}" dt="2017-09-02T04:54:52.756" v="9115" actId="20577"/>
          <ac:spMkLst>
            <pc:docMk/>
            <pc:sldMk cId="2911594106" sldId="358"/>
            <ac:spMk id="9" creationId="{29D2A482-8213-45F2-85CB-C96EE398543D}"/>
          </ac:spMkLst>
        </pc:spChg>
      </pc:sldChg>
      <pc:sldChg chg="addSp delSp modSp add del">
        <pc:chgData name="Taylor Garren" userId="c44cff78-841e-441d-9799-fbdc7d7fc661" providerId="ADAL" clId="{E373B27E-E150-4100-9776-D8716A25A0A0}" dt="2017-09-03T00:15:01.816" v="11832" actId="2696"/>
        <pc:sldMkLst>
          <pc:docMk/>
          <pc:sldMk cId="2986788654" sldId="359"/>
        </pc:sldMkLst>
        <pc:spChg chg="del">
          <ac:chgData name="Taylor Garren" userId="c44cff78-841e-441d-9799-fbdc7d7fc661" providerId="ADAL" clId="{E373B27E-E150-4100-9776-D8716A25A0A0}" dt="2017-09-02T23:14:52.826" v="10472" actId="478"/>
          <ac:spMkLst>
            <pc:docMk/>
            <pc:sldMk cId="2986788654" sldId="359"/>
            <ac:spMk id="2" creationId="{353DEF10-EE33-4C00-80CB-2AB184E67EAD}"/>
          </ac:spMkLst>
        </pc:spChg>
        <pc:spChg chg="del">
          <ac:chgData name="Taylor Garren" userId="c44cff78-841e-441d-9799-fbdc7d7fc661" providerId="ADAL" clId="{E373B27E-E150-4100-9776-D8716A25A0A0}" dt="2017-09-02T23:14:52.826" v="10472" actId="478"/>
          <ac:spMkLst>
            <pc:docMk/>
            <pc:sldMk cId="2986788654" sldId="359"/>
            <ac:spMk id="3" creationId="{CDD4F8A1-2C8B-4CAA-90E8-B6BBE5A2D75D}"/>
          </ac:spMkLst>
        </pc:spChg>
        <pc:spChg chg="del">
          <ac:chgData name="Taylor Garren" userId="c44cff78-841e-441d-9799-fbdc7d7fc661" providerId="ADAL" clId="{E373B27E-E150-4100-9776-D8716A25A0A0}" dt="2017-09-02T23:14:52.826" v="10472" actId="478"/>
          <ac:spMkLst>
            <pc:docMk/>
            <pc:sldMk cId="2986788654" sldId="359"/>
            <ac:spMk id="4" creationId="{7A3D2CDE-2B63-4ED7-96D0-96D50F6352FF}"/>
          </ac:spMkLst>
        </pc:spChg>
        <pc:spChg chg="add del mod">
          <ac:chgData name="Taylor Garren" userId="c44cff78-841e-441d-9799-fbdc7d7fc661" providerId="ADAL" clId="{E373B27E-E150-4100-9776-D8716A25A0A0}" dt="2017-09-02T23:34:46.934" v="10998" actId="2696"/>
          <ac:spMkLst>
            <pc:docMk/>
            <pc:sldMk cId="2986788654" sldId="359"/>
            <ac:spMk id="10" creationId="{2F12651A-6A6B-420D-B90E-8CB436A19574}"/>
          </ac:spMkLst>
        </pc:spChg>
        <pc:spChg chg="add mod">
          <ac:chgData name="Taylor Garren" userId="c44cff78-841e-441d-9799-fbdc7d7fc661" providerId="ADAL" clId="{E373B27E-E150-4100-9776-D8716A25A0A0}" dt="2017-09-02T23:35:46.042" v="11010" actId="2696"/>
          <ac:spMkLst>
            <pc:docMk/>
            <pc:sldMk cId="2986788654" sldId="359"/>
            <ac:spMk id="11" creationId="{1BB749D9-145B-42D6-8737-D71818E097F1}"/>
          </ac:spMkLst>
        </pc:spChg>
        <pc:grpChg chg="add mod">
          <ac:chgData name="Taylor Garren" userId="c44cff78-841e-441d-9799-fbdc7d7fc661" providerId="ADAL" clId="{E373B27E-E150-4100-9776-D8716A25A0A0}" dt="2017-09-02T23:46:39.851" v="11217" actId="1076"/>
          <ac:grpSpMkLst>
            <pc:docMk/>
            <pc:sldMk cId="2986788654" sldId="359"/>
            <ac:grpSpMk id="12" creationId="{1AAF12FD-AA30-4CD2-A356-646F3331FCD3}"/>
          </ac:grpSpMkLst>
        </pc:grpChg>
        <pc:picChg chg="add mod modCrop">
          <ac:chgData name="Taylor Garren" userId="c44cff78-841e-441d-9799-fbdc7d7fc661" providerId="ADAL" clId="{E373B27E-E150-4100-9776-D8716A25A0A0}" dt="2017-09-02T23:27:53.439" v="10839" actId="2696"/>
          <ac:picMkLst>
            <pc:docMk/>
            <pc:sldMk cId="2986788654" sldId="359"/>
            <ac:picMk id="5" creationId="{3EE02C4E-F322-4AB5-91FC-675486553471}"/>
          </ac:picMkLst>
        </pc:picChg>
        <pc:picChg chg="add mod">
          <ac:chgData name="Taylor Garren" userId="c44cff78-841e-441d-9799-fbdc7d7fc661" providerId="ADAL" clId="{E373B27E-E150-4100-9776-D8716A25A0A0}" dt="2017-09-02T23:38:18.088" v="11072" actId="1076"/>
          <ac:picMkLst>
            <pc:docMk/>
            <pc:sldMk cId="2986788654" sldId="359"/>
            <ac:picMk id="6" creationId="{90641153-E406-493B-9673-92C6165334AA}"/>
          </ac:picMkLst>
        </pc:picChg>
        <pc:picChg chg="add mod">
          <ac:chgData name="Taylor Garren" userId="c44cff78-841e-441d-9799-fbdc7d7fc661" providerId="ADAL" clId="{E373B27E-E150-4100-9776-D8716A25A0A0}" dt="2017-09-02T23:29:30.060" v="10867" actId="2696"/>
          <ac:picMkLst>
            <pc:docMk/>
            <pc:sldMk cId="2986788654" sldId="359"/>
            <ac:picMk id="7" creationId="{0C1B583C-03E4-4B72-A90A-127A4AE0A9C0}"/>
          </ac:picMkLst>
        </pc:picChg>
        <pc:picChg chg="add del mod">
          <ac:chgData name="Taylor Garren" userId="c44cff78-841e-441d-9799-fbdc7d7fc661" providerId="ADAL" clId="{E373B27E-E150-4100-9776-D8716A25A0A0}" dt="2017-09-02T23:31:54.635" v="10956" actId="478"/>
          <ac:picMkLst>
            <pc:docMk/>
            <pc:sldMk cId="2986788654" sldId="359"/>
            <ac:picMk id="8" creationId="{172AACA7-0F4D-4E2F-B633-ADCE414A013B}"/>
          </ac:picMkLst>
        </pc:picChg>
        <pc:picChg chg="add mod modCrop">
          <ac:chgData name="Taylor Garren" userId="c44cff78-841e-441d-9799-fbdc7d7fc661" providerId="ADAL" clId="{E373B27E-E150-4100-9776-D8716A25A0A0}" dt="2017-09-02T23:35:46.042" v="11010" actId="2696"/>
          <ac:picMkLst>
            <pc:docMk/>
            <pc:sldMk cId="2986788654" sldId="359"/>
            <ac:picMk id="9" creationId="{37C9C6F2-C17F-4372-9097-8C3F27A4ACFF}"/>
          </ac:picMkLst>
        </pc:picChg>
        <pc:picChg chg="add del">
          <ac:chgData name="Taylor Garren" userId="c44cff78-841e-441d-9799-fbdc7d7fc661" providerId="ADAL" clId="{E373B27E-E150-4100-9776-D8716A25A0A0}" dt="2017-09-03T00:09:28.579" v="11603" actId="2696"/>
          <ac:picMkLst>
            <pc:docMk/>
            <pc:sldMk cId="2986788654" sldId="359"/>
            <ac:picMk id="13" creationId="{844FE004-D9F5-4EEA-A59E-7C72C09B82DA}"/>
          </ac:picMkLst>
        </pc:picChg>
      </pc:sldChg>
      <pc:sldChg chg="modSp add">
        <pc:chgData name="Taylor Garren" userId="c44cff78-841e-441d-9799-fbdc7d7fc661" providerId="ADAL" clId="{E373B27E-E150-4100-9776-D8716A25A0A0}" dt="2017-09-02T23:20:16.474" v="10583" actId="20577"/>
        <pc:sldMkLst>
          <pc:docMk/>
          <pc:sldMk cId="896100218" sldId="360"/>
        </pc:sldMkLst>
        <pc:graphicFrameChg chg="modGraphic">
          <ac:chgData name="Taylor Garren" userId="c44cff78-841e-441d-9799-fbdc7d7fc661" providerId="ADAL" clId="{E373B27E-E150-4100-9776-D8716A25A0A0}" dt="2017-09-02T23:20:16.474" v="10583" actId="20577"/>
          <ac:graphicFrameMkLst>
            <pc:docMk/>
            <pc:sldMk cId="896100218" sldId="360"/>
            <ac:graphicFrameMk id="6" creationId="{02675415-9F55-41C4-B229-9D4C91494423}"/>
          </ac:graphicFrameMkLst>
        </pc:graphicFrameChg>
      </pc:sldChg>
      <pc:sldChg chg="addSp delSp modSp add">
        <pc:chgData name="Taylor Garren" userId="c44cff78-841e-441d-9799-fbdc7d7fc661" providerId="ADAL" clId="{E373B27E-E150-4100-9776-D8716A25A0A0}" dt="2017-09-03T00:14:52.115" v="11831" actId="20577"/>
        <pc:sldMkLst>
          <pc:docMk/>
          <pc:sldMk cId="879716238" sldId="361"/>
        </pc:sldMkLst>
        <pc:grpChg chg="del">
          <ac:chgData name="Taylor Garren" userId="c44cff78-841e-441d-9799-fbdc7d7fc661" providerId="ADAL" clId="{E373B27E-E150-4100-9776-D8716A25A0A0}" dt="2017-09-02T23:44:15.897" v="11168" actId="478"/>
          <ac:grpSpMkLst>
            <pc:docMk/>
            <pc:sldMk cId="879716238" sldId="361"/>
            <ac:grpSpMk id="9" creationId="{B48EF2A4-700B-4945-9A60-90891833344F}"/>
          </ac:grpSpMkLst>
        </pc:grpChg>
        <pc:grpChg chg="del">
          <ac:chgData name="Taylor Garren" userId="c44cff78-841e-441d-9799-fbdc7d7fc661" providerId="ADAL" clId="{E373B27E-E150-4100-9776-D8716A25A0A0}" dt="2017-09-02T23:44:12.928" v="11166" actId="478"/>
          <ac:grpSpMkLst>
            <pc:docMk/>
            <pc:sldMk cId="879716238" sldId="361"/>
            <ac:grpSpMk id="23" creationId="{1EB74C03-8802-4766-97D4-D4E0059077A9}"/>
          </ac:grpSpMkLst>
        </pc:grpChg>
        <pc:grpChg chg="add mod">
          <ac:chgData name="Taylor Garren" userId="c44cff78-841e-441d-9799-fbdc7d7fc661" providerId="ADAL" clId="{E373B27E-E150-4100-9776-D8716A25A0A0}" dt="2017-09-03T00:10:34.515" v="11621" actId="14100"/>
          <ac:grpSpMkLst>
            <pc:docMk/>
            <pc:sldMk cId="879716238" sldId="361"/>
            <ac:grpSpMk id="26" creationId="{49E11CFA-5FCE-48CB-99D2-EDF8FBF63313}"/>
          </ac:grpSpMkLst>
        </pc:grpChg>
        <pc:grpChg chg="add mod">
          <ac:chgData name="Taylor Garren" userId="c44cff78-841e-441d-9799-fbdc7d7fc661" providerId="ADAL" clId="{E373B27E-E150-4100-9776-D8716A25A0A0}" dt="2017-09-03T00:09:46.427" v="11616" actId="1035"/>
          <ac:grpSpMkLst>
            <pc:docMk/>
            <pc:sldMk cId="879716238" sldId="361"/>
            <ac:grpSpMk id="36" creationId="{1289C302-E6D7-46B3-BA93-05709E3A59F5}"/>
          </ac:grpSpMkLst>
        </pc:grpChg>
        <pc:grpChg chg="add mod">
          <ac:chgData name="Taylor Garren" userId="c44cff78-841e-441d-9799-fbdc7d7fc661" providerId="ADAL" clId="{E373B27E-E150-4100-9776-D8716A25A0A0}" dt="2017-09-03T00:10:49.979" v="11629" actId="1036"/>
          <ac:grpSpMkLst>
            <pc:docMk/>
            <pc:sldMk cId="879716238" sldId="361"/>
            <ac:grpSpMk id="41" creationId="{4BD7848B-510D-4B3A-9F8B-76C2C4D9C8AD}"/>
          </ac:grpSpMkLst>
        </pc:grpChg>
        <pc:grpChg chg="mod">
          <ac:chgData name="Taylor Garren" userId="c44cff78-841e-441d-9799-fbdc7d7fc661" providerId="ADAL" clId="{E373B27E-E150-4100-9776-D8716A25A0A0}" dt="2017-09-02T23:57:45.699" v="11464" actId="20577"/>
          <ac:grpSpMkLst>
            <pc:docMk/>
            <pc:sldMk cId="879716238" sldId="361"/>
            <ac:grpSpMk id="43" creationId="{AFA13EE7-C23C-4161-8E9B-1D5EFC578EFE}"/>
          </ac:grpSpMkLst>
        </pc:grpChg>
        <pc:grpChg chg="add mod">
          <ac:chgData name="Taylor Garren" userId="c44cff78-841e-441d-9799-fbdc7d7fc661" providerId="ADAL" clId="{E373B27E-E150-4100-9776-D8716A25A0A0}" dt="2017-09-03T00:10:54.992" v="11630" actId="1076"/>
          <ac:grpSpMkLst>
            <pc:docMk/>
            <pc:sldMk cId="879716238" sldId="361"/>
            <ac:grpSpMk id="47" creationId="{BC03B4FC-F16D-4034-BC31-AFFBD8BD667D}"/>
          </ac:grpSpMkLst>
        </pc:grpChg>
        <pc:grpChg chg="add mod">
          <ac:chgData name="Taylor Garren" userId="c44cff78-841e-441d-9799-fbdc7d7fc661" providerId="ADAL" clId="{E373B27E-E150-4100-9776-D8716A25A0A0}" dt="2017-09-03T00:11:03.929" v="11633" actId="1076"/>
          <ac:grpSpMkLst>
            <pc:docMk/>
            <pc:sldMk cId="879716238" sldId="361"/>
            <ac:grpSpMk id="51" creationId="{BCE2D13A-679C-4FA9-9C09-FDE8B23035A4}"/>
          </ac:grpSpMkLst>
        </pc:grpChg>
        <pc:grpChg chg="mod">
          <ac:chgData name="Taylor Garren" userId="c44cff78-841e-441d-9799-fbdc7d7fc661" providerId="ADAL" clId="{E373B27E-E150-4100-9776-D8716A25A0A0}" dt="2017-09-03T00:03:36.302" v="11541" actId="20577"/>
          <ac:grpSpMkLst>
            <pc:docMk/>
            <pc:sldMk cId="879716238" sldId="361"/>
            <ac:grpSpMk id="53" creationId="{6AEBD2AC-0C1E-4AE1-8FF5-B57101637E42}"/>
          </ac:grpSpMkLst>
        </pc:grpChg>
        <pc:grpChg chg="add del">
          <ac:chgData name="Taylor Garren" userId="c44cff78-841e-441d-9799-fbdc7d7fc661" providerId="ADAL" clId="{E373B27E-E150-4100-9776-D8716A25A0A0}" dt="2017-09-03T00:13:49.424" v="11692" actId="478"/>
          <ac:grpSpMkLst>
            <pc:docMk/>
            <pc:sldMk cId="879716238" sldId="361"/>
            <ac:grpSpMk id="58" creationId="{D4D77C36-2C1D-43B1-BCBD-BED9EC77B5C2}"/>
          </ac:grpSpMkLst>
        </pc:grpChg>
        <pc:grpChg chg="add mod">
          <ac:chgData name="Taylor Garren" userId="c44cff78-841e-441d-9799-fbdc7d7fc661" providerId="ADAL" clId="{E373B27E-E150-4100-9776-D8716A25A0A0}" dt="2017-09-03T00:14:14.779" v="11700" actId="1076"/>
          <ac:grpSpMkLst>
            <pc:docMk/>
            <pc:sldMk cId="879716238" sldId="361"/>
            <ac:grpSpMk id="65" creationId="{CE96FD99-1F13-4F24-8BA4-915027D79940}"/>
          </ac:grpSpMkLst>
        </pc:grpChg>
        <pc:graphicFrameChg chg="mod modGraphic">
          <ac:chgData name="Taylor Garren" userId="c44cff78-841e-441d-9799-fbdc7d7fc661" providerId="ADAL" clId="{E373B27E-E150-4100-9776-D8716A25A0A0}" dt="2017-09-03T00:14:52.115" v="11831" actId="20577"/>
          <ac:graphicFrameMkLst>
            <pc:docMk/>
            <pc:sldMk cId="879716238" sldId="361"/>
            <ac:graphicFrameMk id="4" creationId="{BC29FFFB-7692-4C20-89CA-F76FBFCFEF10}"/>
          </ac:graphicFrameMkLst>
        </pc:graphicFrameChg>
        <pc:picChg chg="add del">
          <ac:chgData name="Taylor Garren" userId="c44cff78-841e-441d-9799-fbdc7d7fc661" providerId="ADAL" clId="{E373B27E-E150-4100-9776-D8716A25A0A0}" dt="2017-09-03T00:02:16.071" v="11527" actId="20577"/>
          <ac:picMkLst>
            <pc:docMk/>
            <pc:sldMk cId="879716238" sldId="361"/>
            <ac:picMk id="3" creationId="{E4068123-0A5C-47AE-A77D-41909205B0D8}"/>
          </ac:picMkLst>
        </pc:picChg>
        <pc:picChg chg="del">
          <ac:chgData name="Taylor Garren" userId="c44cff78-841e-441d-9799-fbdc7d7fc661" providerId="ADAL" clId="{E373B27E-E150-4100-9776-D8716A25A0A0}" dt="2017-09-02T23:44:01.615" v="11159" actId="478"/>
          <ac:picMkLst>
            <pc:docMk/>
            <pc:sldMk cId="879716238" sldId="361"/>
            <ac:picMk id="15" creationId="{910E092B-5974-4269-82F2-A9592ADA804A}"/>
          </ac:picMkLst>
        </pc:picChg>
        <pc:picChg chg="del">
          <ac:chgData name="Taylor Garren" userId="c44cff78-841e-441d-9799-fbdc7d7fc661" providerId="ADAL" clId="{E373B27E-E150-4100-9776-D8716A25A0A0}" dt="2017-09-02T23:44:04.919" v="11161" actId="478"/>
          <ac:picMkLst>
            <pc:docMk/>
            <pc:sldMk cId="879716238" sldId="361"/>
            <ac:picMk id="16" creationId="{848AC2F5-617B-496A-A748-81301DBEC1EA}"/>
          </ac:picMkLst>
        </pc:picChg>
        <pc:picChg chg="del">
          <ac:chgData name="Taylor Garren" userId="c44cff78-841e-441d-9799-fbdc7d7fc661" providerId="ADAL" clId="{E373B27E-E150-4100-9776-D8716A25A0A0}" dt="2017-09-02T23:44:06.665" v="11162" actId="478"/>
          <ac:picMkLst>
            <pc:docMk/>
            <pc:sldMk cId="879716238" sldId="361"/>
            <ac:picMk id="17" creationId="{62867AD0-04B9-465D-BA05-B1093CC7F93E}"/>
          </ac:picMkLst>
        </pc:picChg>
        <pc:picChg chg="del">
          <ac:chgData name="Taylor Garren" userId="c44cff78-841e-441d-9799-fbdc7d7fc661" providerId="ADAL" clId="{E373B27E-E150-4100-9776-D8716A25A0A0}" dt="2017-09-02T23:44:08.411" v="11163" actId="478"/>
          <ac:picMkLst>
            <pc:docMk/>
            <pc:sldMk cId="879716238" sldId="361"/>
            <ac:picMk id="18" creationId="{376C2B82-9A7E-4B56-9125-DFD05048E5B4}"/>
          </ac:picMkLst>
        </pc:picChg>
        <pc:picChg chg="del">
          <ac:chgData name="Taylor Garren" userId="c44cff78-841e-441d-9799-fbdc7d7fc661" providerId="ADAL" clId="{E373B27E-E150-4100-9776-D8716A25A0A0}" dt="2017-09-02T23:44:10.119" v="11164" actId="478"/>
          <ac:picMkLst>
            <pc:docMk/>
            <pc:sldMk cId="879716238" sldId="361"/>
            <ac:picMk id="20" creationId="{102D3E69-C7C1-4677-9238-EBA80A3D223D}"/>
          </ac:picMkLst>
        </pc:picChg>
        <pc:picChg chg="del">
          <ac:chgData name="Taylor Garren" userId="c44cff78-841e-441d-9799-fbdc7d7fc661" providerId="ADAL" clId="{E373B27E-E150-4100-9776-D8716A25A0A0}" dt="2017-09-02T23:44:03.261" v="11160" actId="478"/>
          <ac:picMkLst>
            <pc:docMk/>
            <pc:sldMk cId="879716238" sldId="361"/>
            <ac:picMk id="21" creationId="{8811024B-4A44-4BD7-9A94-D2E05A693A21}"/>
          </ac:picMkLst>
        </pc:picChg>
        <pc:picChg chg="del">
          <ac:chgData name="Taylor Garren" userId="c44cff78-841e-441d-9799-fbdc7d7fc661" providerId="ADAL" clId="{E373B27E-E150-4100-9776-D8716A25A0A0}" dt="2017-09-02T23:44:11.646" v="11165" actId="478"/>
          <ac:picMkLst>
            <pc:docMk/>
            <pc:sldMk cId="879716238" sldId="361"/>
            <ac:picMk id="22" creationId="{7C1161A7-1E0E-419A-BF7B-95F268ABD4B7}"/>
          </ac:picMkLst>
        </pc:picChg>
        <pc:picChg chg="del">
          <ac:chgData name="Taylor Garren" userId="c44cff78-841e-441d-9799-fbdc7d7fc661" providerId="ADAL" clId="{E373B27E-E150-4100-9776-D8716A25A0A0}" dt="2017-09-02T23:44:14.413" v="11167" actId="478"/>
          <ac:picMkLst>
            <pc:docMk/>
            <pc:sldMk cId="879716238" sldId="361"/>
            <ac:picMk id="27" creationId="{0E9814A9-BAC9-4268-AB4C-4F15F1C7B963}"/>
          </ac:picMkLst>
        </pc:picChg>
        <pc:picChg chg="add mod">
          <ac:chgData name="Taylor Garren" userId="c44cff78-841e-441d-9799-fbdc7d7fc661" providerId="ADAL" clId="{E373B27E-E150-4100-9776-D8716A25A0A0}" dt="2017-09-03T00:11:36.969" v="11640" actId="14100"/>
          <ac:picMkLst>
            <pc:docMk/>
            <pc:sldMk cId="879716238" sldId="361"/>
            <ac:picMk id="50" creationId="{D57585F8-FE73-421A-84DE-1293A9363B5D}"/>
          </ac:picMkLst>
        </pc:picChg>
        <pc:picChg chg="add mod">
          <ac:chgData name="Taylor Garren" userId="c44cff78-841e-441d-9799-fbdc7d7fc661" providerId="ADAL" clId="{E373B27E-E150-4100-9776-D8716A25A0A0}" dt="2017-09-03T00:11:41.576" v="11646" actId="1038"/>
          <ac:picMkLst>
            <pc:docMk/>
            <pc:sldMk cId="879716238" sldId="361"/>
            <ac:picMk id="57" creationId="{58E6EAC6-7AC2-43DE-9B3A-357E99EDBF26}"/>
          </ac:picMkLst>
        </pc:picChg>
      </pc:sldChg>
      <pc:sldChg chg="addSp delSp modSp add del">
        <pc:chgData name="Taylor Garren" userId="c44cff78-841e-441d-9799-fbdc7d7fc661" providerId="ADAL" clId="{E373B27E-E150-4100-9776-D8716A25A0A0}" dt="2017-09-03T00:15:05.009" v="11833" actId="2696"/>
        <pc:sldMkLst>
          <pc:docMk/>
          <pc:sldMk cId="2985348931" sldId="362"/>
        </pc:sldMkLst>
        <pc:spChg chg="add mod">
          <ac:chgData name="Taylor Garren" userId="c44cff78-841e-441d-9799-fbdc7d7fc661" providerId="ADAL" clId="{E373B27E-E150-4100-9776-D8716A25A0A0}" dt="2017-09-02T23:49:47.868" v="11260" actId="2696"/>
          <ac:spMkLst>
            <pc:docMk/>
            <pc:sldMk cId="2985348931" sldId="362"/>
            <ac:spMk id="2" creationId="{A8430DD6-EF3A-4E57-B55F-2C0072355370}"/>
          </ac:spMkLst>
        </pc:spChg>
        <pc:spChg chg="add mod">
          <ac:chgData name="Taylor Garren" userId="c44cff78-841e-441d-9799-fbdc7d7fc661" providerId="ADAL" clId="{E373B27E-E150-4100-9776-D8716A25A0A0}" dt="2017-09-02T23:51:26.391" v="11278" actId="2696"/>
          <ac:spMkLst>
            <pc:docMk/>
            <pc:sldMk cId="2985348931" sldId="362"/>
            <ac:spMk id="15" creationId="{8CF15CDB-F4C8-4664-BC22-CA0B5724C0BD}"/>
          </ac:spMkLst>
        </pc:spChg>
        <pc:spChg chg="add mod ord">
          <ac:chgData name="Taylor Garren" userId="c44cff78-841e-441d-9799-fbdc7d7fc661" providerId="ADAL" clId="{E373B27E-E150-4100-9776-D8716A25A0A0}" dt="2017-09-02T23:55:04.964" v="11314" actId="2696"/>
          <ac:spMkLst>
            <pc:docMk/>
            <pc:sldMk cId="2985348931" sldId="362"/>
            <ac:spMk id="17" creationId="{E3ACBBEE-4328-476C-BB1C-59F369215992}"/>
          </ac:spMkLst>
        </pc:spChg>
        <pc:grpChg chg="add mod">
          <ac:chgData name="Taylor Garren" userId="c44cff78-841e-441d-9799-fbdc7d7fc661" providerId="ADAL" clId="{E373B27E-E150-4100-9776-D8716A25A0A0}" dt="2017-09-02T23:50:33.224" v="11270" actId="2696"/>
          <ac:grpSpMkLst>
            <pc:docMk/>
            <pc:sldMk cId="2985348931" sldId="362"/>
            <ac:grpSpMk id="3" creationId="{E8490D31-5C94-4065-ABEC-2B3D597A65C4}"/>
          </ac:grpSpMkLst>
        </pc:grpChg>
        <pc:grpChg chg="mod">
          <ac:chgData name="Taylor Garren" userId="c44cff78-841e-441d-9799-fbdc7d7fc661" providerId="ADAL" clId="{E373B27E-E150-4100-9776-D8716A25A0A0}" dt="2017-09-03T00:13:45.348" v="11691" actId="2696"/>
          <ac:grpSpMkLst>
            <pc:docMk/>
            <pc:sldMk cId="2985348931" sldId="362"/>
            <ac:grpSpMk id="12" creationId="{1AAF12FD-AA30-4CD2-A356-646F3331FCD3}"/>
          </ac:grpSpMkLst>
        </pc:grpChg>
        <pc:grpChg chg="add mod">
          <ac:chgData name="Taylor Garren" userId="c44cff78-841e-441d-9799-fbdc7d7fc661" providerId="ADAL" clId="{E373B27E-E150-4100-9776-D8716A25A0A0}" dt="2017-09-03T00:12:36.473" v="11664" actId="2696"/>
          <ac:grpSpMkLst>
            <pc:docMk/>
            <pc:sldMk cId="2985348931" sldId="362"/>
            <ac:grpSpMk id="14" creationId="{37372175-BBB8-4B1B-B458-CCEB0E306A60}"/>
          </ac:grpSpMkLst>
        </pc:grpChg>
        <pc:grpChg chg="add mod ord">
          <ac:chgData name="Taylor Garren" userId="c44cff78-841e-441d-9799-fbdc7d7fc661" providerId="ADAL" clId="{E373B27E-E150-4100-9776-D8716A25A0A0}" dt="2017-09-02T23:55:04.964" v="11314" actId="2696"/>
          <ac:grpSpMkLst>
            <pc:docMk/>
            <pc:sldMk cId="2985348931" sldId="362"/>
            <ac:grpSpMk id="16" creationId="{CFC8F52B-9B72-485B-BF92-9730D31F2C6A}"/>
          </ac:grpSpMkLst>
        </pc:grpChg>
        <pc:grpChg chg="add mod">
          <ac:chgData name="Taylor Garren" userId="c44cff78-841e-441d-9799-fbdc7d7fc661" providerId="ADAL" clId="{E373B27E-E150-4100-9776-D8716A25A0A0}" dt="2017-09-02T23:55:24.827" v="11319" actId="14100"/>
          <ac:grpSpMkLst>
            <pc:docMk/>
            <pc:sldMk cId="2985348931" sldId="362"/>
            <ac:grpSpMk id="18" creationId="{E024D611-ADFB-46ED-BEB4-6E9E5E834926}"/>
          </ac:grpSpMkLst>
        </pc:grpChg>
        <pc:grpChg chg="add mod">
          <ac:chgData name="Taylor Garren" userId="c44cff78-841e-441d-9799-fbdc7d7fc661" providerId="ADAL" clId="{E373B27E-E150-4100-9776-D8716A25A0A0}" dt="2017-09-03T00:12:36.473" v="11664" actId="2696"/>
          <ac:grpSpMkLst>
            <pc:docMk/>
            <pc:sldMk cId="2985348931" sldId="362"/>
            <ac:grpSpMk id="21" creationId="{0783D82C-E66E-4A3E-B854-7B1DAA332DEC}"/>
          </ac:grpSpMkLst>
        </pc:grpChg>
        <pc:grpChg chg="add mod">
          <ac:chgData name="Taylor Garren" userId="c44cff78-841e-441d-9799-fbdc7d7fc661" providerId="ADAL" clId="{E373B27E-E150-4100-9776-D8716A25A0A0}" dt="2017-09-03T00:12:58.505" v="11668" actId="1076"/>
          <ac:grpSpMkLst>
            <pc:docMk/>
            <pc:sldMk cId="2985348931" sldId="362"/>
            <ac:grpSpMk id="22" creationId="{A99DA80F-6D4E-4E57-9580-D8A033E0FE89}"/>
          </ac:grpSpMkLst>
        </pc:grpChg>
        <pc:grpChg chg="mod">
          <ac:chgData name="Taylor Garren" userId="c44cff78-841e-441d-9799-fbdc7d7fc661" providerId="ADAL" clId="{E373B27E-E150-4100-9776-D8716A25A0A0}" dt="2017-09-03T00:12:56.074" v="11667" actId="2696"/>
          <ac:grpSpMkLst>
            <pc:docMk/>
            <pc:sldMk cId="2985348931" sldId="362"/>
            <ac:grpSpMk id="23" creationId="{2FC12503-8B52-4538-B1EC-B0D4BD310D6D}"/>
          </ac:grpSpMkLst>
        </pc:grpChg>
        <pc:grpChg chg="del mod">
          <ac:chgData name="Taylor Garren" userId="c44cff78-841e-441d-9799-fbdc7d7fc661" providerId="ADAL" clId="{E373B27E-E150-4100-9776-D8716A25A0A0}" dt="2017-09-03T00:13:00.516" v="11669" actId="478"/>
          <ac:grpSpMkLst>
            <pc:docMk/>
            <pc:sldMk cId="2985348931" sldId="362"/>
            <ac:grpSpMk id="25" creationId="{D0E95B4F-F94A-484B-A900-C9DB37869107}"/>
          </ac:grpSpMkLst>
        </pc:grpChg>
        <pc:grpChg chg="add mod">
          <ac:chgData name="Taylor Garren" userId="c44cff78-841e-441d-9799-fbdc7d7fc661" providerId="ADAL" clId="{E373B27E-E150-4100-9776-D8716A25A0A0}" dt="2017-09-03T00:13:45.348" v="11691" actId="2696"/>
          <ac:grpSpMkLst>
            <pc:docMk/>
            <pc:sldMk cId="2985348931" sldId="362"/>
            <ac:grpSpMk id="30" creationId="{8BBA468D-9A29-4AA6-A68D-2DB6846D47A0}"/>
          </ac:grpSpMkLst>
        </pc:grpChg>
        <pc:picChg chg="add mod">
          <ac:chgData name="Taylor Garren" userId="c44cff78-841e-441d-9799-fbdc7d7fc661" providerId="ADAL" clId="{E373B27E-E150-4100-9776-D8716A25A0A0}" dt="2017-09-02T23:50:33.224" v="11270" actId="2696"/>
          <ac:picMkLst>
            <pc:docMk/>
            <pc:sldMk cId="2985348931" sldId="362"/>
            <ac:picMk id="4" creationId="{46B314CF-95D0-4547-966D-143F9148C779}"/>
          </ac:picMkLst>
        </pc:picChg>
        <pc:picChg chg="mod modCrop">
          <ac:chgData name="Taylor Garren" userId="c44cff78-841e-441d-9799-fbdc7d7fc661" providerId="ADAL" clId="{E373B27E-E150-4100-9776-D8716A25A0A0}" dt="2017-09-02T23:51:26.391" v="11278" actId="2696"/>
          <ac:picMkLst>
            <pc:docMk/>
            <pc:sldMk cId="2985348931" sldId="362"/>
            <ac:picMk id="6" creationId="{90641153-E406-493B-9673-92C6165334AA}"/>
          </ac:picMkLst>
        </pc:picChg>
        <pc:picChg chg="mod">
          <ac:chgData name="Taylor Garren" userId="c44cff78-841e-441d-9799-fbdc7d7fc661" providerId="ADAL" clId="{E373B27E-E150-4100-9776-D8716A25A0A0}" dt="2017-09-02T23:53:35.235" v="11299" actId="1076"/>
          <ac:picMkLst>
            <pc:docMk/>
            <pc:sldMk cId="2985348931" sldId="362"/>
            <ac:picMk id="7" creationId="{0C1B583C-03E4-4B72-A90A-127A4AE0A9C0}"/>
          </ac:picMkLst>
        </pc:picChg>
        <pc:picChg chg="add del mod">
          <ac:chgData name="Taylor Garren" userId="c44cff78-841e-441d-9799-fbdc7d7fc661" providerId="ADAL" clId="{E373B27E-E150-4100-9776-D8716A25A0A0}" dt="2017-09-02T23:47:22.243" v="11227" actId="2696"/>
          <ac:picMkLst>
            <pc:docMk/>
            <pc:sldMk cId="2985348931" sldId="362"/>
            <ac:picMk id="8" creationId="{B6FAEE98-EAC3-4DAC-8AFA-409B8D2A6A31}"/>
          </ac:picMkLst>
        </pc:picChg>
        <pc:picChg chg="add mod">
          <ac:chgData name="Taylor Garren" userId="c44cff78-841e-441d-9799-fbdc7d7fc661" providerId="ADAL" clId="{E373B27E-E150-4100-9776-D8716A25A0A0}" dt="2017-09-02T23:51:26.391" v="11278" actId="2696"/>
          <ac:picMkLst>
            <pc:docMk/>
            <pc:sldMk cId="2985348931" sldId="362"/>
            <ac:picMk id="10" creationId="{EDC2BA2B-08DF-4832-BAB3-F428FE86D2BB}"/>
          </ac:picMkLst>
        </pc:picChg>
        <pc:picChg chg="add mod modCrop">
          <ac:chgData name="Taylor Garren" userId="c44cff78-841e-441d-9799-fbdc7d7fc661" providerId="ADAL" clId="{E373B27E-E150-4100-9776-D8716A25A0A0}" dt="2017-09-02T23:49:47.868" v="11260" actId="2696"/>
          <ac:picMkLst>
            <pc:docMk/>
            <pc:sldMk cId="2985348931" sldId="362"/>
            <ac:picMk id="13" creationId="{2C4CA457-AB40-4C95-A062-9D8E483DA4EC}"/>
          </ac:picMkLst>
        </pc:picChg>
        <pc:picChg chg="add mod modCrop">
          <ac:chgData name="Taylor Garren" userId="c44cff78-841e-441d-9799-fbdc7d7fc661" providerId="ADAL" clId="{E373B27E-E150-4100-9776-D8716A25A0A0}" dt="2017-09-03T00:02:37.634" v="11534" actId="732"/>
          <ac:picMkLst>
            <pc:docMk/>
            <pc:sldMk cId="2985348931" sldId="362"/>
            <ac:picMk id="19" creationId="{68A65FB4-0088-42EA-AF29-138615727C5F}"/>
          </ac:picMkLst>
        </pc:picChg>
        <pc:picChg chg="add mod">
          <ac:chgData name="Taylor Garren" userId="c44cff78-841e-441d-9799-fbdc7d7fc661" providerId="ADAL" clId="{E373B27E-E150-4100-9776-D8716A25A0A0}" dt="2017-09-03T00:12:36.473" v="11664" actId="2696"/>
          <ac:picMkLst>
            <pc:docMk/>
            <pc:sldMk cId="2985348931" sldId="362"/>
            <ac:picMk id="20" creationId="{18D99BD5-3C71-4D52-8B9D-B22F0616276F}"/>
          </ac:picMkLst>
        </pc:picChg>
        <pc:picChg chg="del">
          <ac:chgData name="Taylor Garren" userId="c44cff78-841e-441d-9799-fbdc7d7fc661" providerId="ADAL" clId="{E373B27E-E150-4100-9776-D8716A25A0A0}" dt="2017-09-03T00:13:00.516" v="11669" actId="478"/>
          <ac:picMkLst>
            <pc:docMk/>
            <pc:sldMk cId="2985348931" sldId="362"/>
            <ac:picMk id="27" creationId="{36D6564E-8B98-4053-B895-9259C5BC2409}"/>
          </ac:picMkLst>
        </pc:picChg>
        <pc:picChg chg="add mod">
          <ac:chgData name="Taylor Garren" userId="c44cff78-841e-441d-9799-fbdc7d7fc661" providerId="ADAL" clId="{E373B27E-E150-4100-9776-D8716A25A0A0}" dt="2017-09-03T00:13:45.348" v="11691" actId="2696"/>
          <ac:picMkLst>
            <pc:docMk/>
            <pc:sldMk cId="2985348931" sldId="362"/>
            <ac:picMk id="29" creationId="{860328CF-8F96-4C3D-B29F-73A887E32C92}"/>
          </ac:picMkLst>
        </pc:picChg>
      </pc:sldChg>
      <pc:sldChg chg="delSp modSp">
        <pc:chgData name="Taylor Garren" userId="c44cff78-841e-441d-9799-fbdc7d7fc661" providerId="ADAL" clId="{E373B27E-E150-4100-9776-D8716A25A0A0}" dt="2017-09-06T18:57:28.819" v="12105" actId="478"/>
        <pc:sldMkLst>
          <pc:docMk/>
          <pc:sldMk cId="3792826113" sldId="381"/>
        </pc:sldMkLst>
        <pc:spChg chg="del">
          <ac:chgData name="Taylor Garren" userId="c44cff78-841e-441d-9799-fbdc7d7fc661" providerId="ADAL" clId="{E373B27E-E150-4100-9776-D8716A25A0A0}" dt="2017-09-06T18:57:28.819" v="12105" actId="478"/>
          <ac:spMkLst>
            <pc:docMk/>
            <pc:sldMk cId="3792826113" sldId="381"/>
            <ac:spMk id="3" creationId="{77506ADB-3D1E-4952-B9C9-B26B9C9EDFEE}"/>
          </ac:spMkLst>
        </pc:spChg>
        <pc:spChg chg="mod">
          <ac:chgData name="Taylor Garren" userId="c44cff78-841e-441d-9799-fbdc7d7fc661" providerId="ADAL" clId="{E373B27E-E150-4100-9776-D8716A25A0A0}" dt="2017-09-06T18:57:18.708" v="12104" actId="27636"/>
          <ac:spMkLst>
            <pc:docMk/>
            <pc:sldMk cId="3792826113" sldId="381"/>
            <ac:spMk id="4" creationId="{B203C49E-2FA8-4540-9B33-FA15A9AE1925}"/>
          </ac:spMkLst>
        </pc:spChg>
      </pc:sldChg>
      <pc:sldChg chg="addSp delSp modSp add delAnim modAnim">
        <pc:chgData name="Taylor Garren" userId="c44cff78-841e-441d-9799-fbdc7d7fc661" providerId="ADAL" clId="{E373B27E-E150-4100-9776-D8716A25A0A0}" dt="2017-09-05T18:00:16.598" v="12034" actId="2696"/>
        <pc:sldMkLst>
          <pc:docMk/>
          <pc:sldMk cId="3080439709" sldId="393"/>
        </pc:sldMkLst>
        <pc:spChg chg="del">
          <ac:chgData name="Taylor Garren" userId="c44cff78-841e-441d-9799-fbdc7d7fc661" providerId="ADAL" clId="{E373B27E-E150-4100-9776-D8716A25A0A0}" dt="2017-09-05T17:58:21.759" v="12007" actId="478"/>
          <ac:spMkLst>
            <pc:docMk/>
            <pc:sldMk cId="3080439709" sldId="393"/>
            <ac:spMk id="3" creationId="{FEDA00B6-6785-4407-8BD7-D313C16C6670}"/>
          </ac:spMkLst>
        </pc:spChg>
        <pc:spChg chg="add del mod">
          <ac:chgData name="Taylor Garren" userId="c44cff78-841e-441d-9799-fbdc7d7fc661" providerId="ADAL" clId="{E373B27E-E150-4100-9776-D8716A25A0A0}" dt="2017-09-05T17:58:24.677" v="12009" actId="478"/>
          <ac:spMkLst>
            <pc:docMk/>
            <pc:sldMk cId="3080439709" sldId="393"/>
            <ac:spMk id="8" creationId="{9D497C8A-A9B4-4364-BCF9-6D6DB8C27B8D}"/>
          </ac:spMkLst>
        </pc:spChg>
        <pc:spChg chg="add del">
          <ac:chgData name="Taylor Garren" userId="c44cff78-841e-441d-9799-fbdc7d7fc661" providerId="ADAL" clId="{E373B27E-E150-4100-9776-D8716A25A0A0}" dt="2017-09-05T17:58:34.242" v="12011" actId="478"/>
          <ac:spMkLst>
            <pc:docMk/>
            <pc:sldMk cId="3080439709" sldId="393"/>
            <ac:spMk id="11" creationId="{265F98BA-275B-4364-97E5-9D5E1C888A41}"/>
          </ac:spMkLst>
        </pc:spChg>
        <pc:spChg chg="add mod">
          <ac:chgData name="Taylor Garren" userId="c44cff78-841e-441d-9799-fbdc7d7fc661" providerId="ADAL" clId="{E373B27E-E150-4100-9776-D8716A25A0A0}" dt="2017-09-05T17:59:40.900" v="12026" actId="14100"/>
          <ac:spMkLst>
            <pc:docMk/>
            <pc:sldMk cId="3080439709" sldId="393"/>
            <ac:spMk id="12" creationId="{0061CFE6-E8D3-44B9-8989-4BE57D1BD793}"/>
          </ac:spMkLst>
        </pc:spChg>
      </pc:sldChg>
    </pc:docChg>
  </pc:docChgLst>
  <pc:docChgLst>
    <pc:chgData name="Taylor Garren" userId="c44cff78-841e-441d-9799-fbdc7d7fc661" providerId="ADAL" clId="{D084834C-492D-4CB9-A791-92923DBA3667}"/>
    <pc:docChg chg="undo delSld modSld modSection">
      <pc:chgData name="Taylor Garren" userId="c44cff78-841e-441d-9799-fbdc7d7fc661" providerId="ADAL" clId="{D084834C-492D-4CB9-A791-92923DBA3667}" dt="2017-09-06T19:42:45.017" v="4" actId="2696"/>
      <pc:docMkLst>
        <pc:docMk/>
      </pc:docMkLst>
      <pc:sldChg chg="modSp">
        <pc:chgData name="Taylor Garren" userId="c44cff78-841e-441d-9799-fbdc7d7fc661" providerId="ADAL" clId="{D084834C-492D-4CB9-A791-92923DBA3667}" dt="2017-09-06T06:18:11.326" v="2" actId="20577"/>
        <pc:sldMkLst>
          <pc:docMk/>
          <pc:sldMk cId="1143697063" sldId="369"/>
        </pc:sldMkLst>
        <pc:spChg chg="mod">
          <ac:chgData name="Taylor Garren" userId="c44cff78-841e-441d-9799-fbdc7d7fc661" providerId="ADAL" clId="{D084834C-492D-4CB9-A791-92923DBA3667}" dt="2017-09-06T06:18:11.326" v="2" actId="20577"/>
          <ac:spMkLst>
            <pc:docMk/>
            <pc:sldMk cId="1143697063" sldId="369"/>
            <ac:spMk id="3" creationId="{FEDA00B6-6785-4407-8BD7-D313C16C6670}"/>
          </ac:spMkLst>
        </pc:spChg>
      </pc:sldChg>
      <pc:sldChg chg="modSp">
        <pc:chgData name="Taylor Garren" userId="c44cff78-841e-441d-9799-fbdc7d7fc661" providerId="ADAL" clId="{D084834C-492D-4CB9-A791-92923DBA3667}" dt="2017-09-06T06:08:32.887" v="1" actId="1076"/>
        <pc:sldMkLst>
          <pc:docMk/>
          <pc:sldMk cId="3792826113" sldId="381"/>
        </pc:sldMkLst>
        <pc:spChg chg="mod">
          <ac:chgData name="Taylor Garren" userId="c44cff78-841e-441d-9799-fbdc7d7fc661" providerId="ADAL" clId="{D084834C-492D-4CB9-A791-92923DBA3667}" dt="2017-09-06T06:08:32.887" v="1" actId="1076"/>
          <ac:spMkLst>
            <pc:docMk/>
            <pc:sldMk cId="3792826113" sldId="381"/>
            <ac:spMk id="3" creationId="{77506ADB-3D1E-4952-B9C9-B26B9C9EDFEE}"/>
          </ac:spMkLst>
        </pc:spChg>
      </pc:sldChg>
      <pc:sldChg chg="modNotesTx">
        <pc:chgData name="Taylor Garren" userId="c44cff78-841e-441d-9799-fbdc7d7fc661" providerId="ADAL" clId="{D084834C-492D-4CB9-A791-92923DBA3667}" dt="2017-09-06T19:42:23.592" v="3" actId="20577"/>
        <pc:sldMkLst>
          <pc:docMk/>
          <pc:sldMk cId="3705189870" sldId="389"/>
        </pc:sldMkLst>
      </pc:sldChg>
      <pc:sldChg chg="del">
        <pc:chgData name="Taylor Garren" userId="c44cff78-841e-441d-9799-fbdc7d7fc661" providerId="ADAL" clId="{D084834C-492D-4CB9-A791-92923DBA3667}" dt="2017-09-06T19:42:45.017" v="4" actId="2696"/>
        <pc:sldMkLst>
          <pc:docMk/>
          <pc:sldMk cId="3317788810" sldId="392"/>
        </pc:sldMkLst>
      </pc:sldChg>
    </pc:docChg>
  </pc:docChgLst>
  <pc:docChgLst>
    <pc:chgData name="Kasey Champion" userId="19b88af5-fedb-454f-84ce-28baec1c1997" providerId="ADAL" clId="{3A56A604-C73C-4F14-A118-D0A7A5AF70E6}"/>
    <pc:docChg chg="undo custSel addSld modSld sldOrd">
      <pc:chgData name="Kasey Champion" userId="19b88af5-fedb-454f-84ce-28baec1c1997" providerId="ADAL" clId="{3A56A604-C73C-4F14-A118-D0A7A5AF70E6}" dt="2017-09-05T01:01:29.903" v="7653" actId="20577"/>
      <pc:docMkLst>
        <pc:docMk/>
      </pc:docMkLst>
      <pc:sldChg chg="modSp">
        <pc:chgData name="Kasey Champion" userId="19b88af5-fedb-454f-84ce-28baec1c1997" providerId="ADAL" clId="{3A56A604-C73C-4F14-A118-D0A7A5AF70E6}" dt="2017-09-05T01:01:29.903" v="7653" actId="20577"/>
        <pc:sldMkLst>
          <pc:docMk/>
          <pc:sldMk cId="2224094114" sldId="257"/>
        </pc:sldMkLst>
        <pc:spChg chg="mod">
          <ac:chgData name="Kasey Champion" userId="19b88af5-fedb-454f-84ce-28baec1c1997" providerId="ADAL" clId="{3A56A604-C73C-4F14-A118-D0A7A5AF70E6}" dt="2017-09-05T01:01:29.903" v="7653" actId="20577"/>
          <ac:spMkLst>
            <pc:docMk/>
            <pc:sldMk cId="2224094114" sldId="257"/>
            <ac:spMk id="5" creationId="{A0232409-3E02-40A4-8A07-BB718A6E7DAA}"/>
          </ac:spMkLst>
        </pc:spChg>
      </pc:sldChg>
      <pc:sldChg chg="modSp">
        <pc:chgData name="Kasey Champion" userId="19b88af5-fedb-454f-84ce-28baec1c1997" providerId="ADAL" clId="{3A56A604-C73C-4F14-A118-D0A7A5AF70E6}" dt="2017-09-04T21:20:36.681" v="9" actId="20577"/>
        <pc:sldMkLst>
          <pc:docMk/>
          <pc:sldMk cId="3440919059" sldId="312"/>
        </pc:sldMkLst>
        <pc:spChg chg="mod">
          <ac:chgData name="Kasey Champion" userId="19b88af5-fedb-454f-84ce-28baec1c1997" providerId="ADAL" clId="{3A56A604-C73C-4F14-A118-D0A7A5AF70E6}" dt="2017-09-04T21:20:36.681" v="9" actId="20577"/>
          <ac:spMkLst>
            <pc:docMk/>
            <pc:sldMk cId="3440919059" sldId="312"/>
            <ac:spMk id="7" creationId="{69B14BEC-6D4B-437B-A9D6-EAF21D39E450}"/>
          </ac:spMkLst>
        </pc:spChg>
      </pc:sldChg>
      <pc:sldChg chg="modSp ord">
        <pc:chgData name="Kasey Champion" userId="19b88af5-fedb-454f-84ce-28baec1c1997" providerId="ADAL" clId="{3A56A604-C73C-4F14-A118-D0A7A5AF70E6}" dt="2017-09-05T00:48:52.452" v="6673" actId="20577"/>
        <pc:sldMkLst>
          <pc:docMk/>
          <pc:sldMk cId="2170587668" sldId="340"/>
        </pc:sldMkLst>
        <pc:spChg chg="mod">
          <ac:chgData name="Kasey Champion" userId="19b88af5-fedb-454f-84ce-28baec1c1997" providerId="ADAL" clId="{3A56A604-C73C-4F14-A118-D0A7A5AF70E6}" dt="2017-09-05T00:48:52.452" v="6673" actId="20577"/>
          <ac:spMkLst>
            <pc:docMk/>
            <pc:sldMk cId="2170587668" sldId="340"/>
            <ac:spMk id="3" creationId="{D9EBA65D-2910-41D9-9DD1-89326476857B}"/>
          </ac:spMkLst>
        </pc:spChg>
      </pc:sldChg>
      <pc:sldChg chg="modSp add">
        <pc:chgData name="Kasey Champion" userId="19b88af5-fedb-454f-84ce-28baec1c1997" providerId="ADAL" clId="{3A56A604-C73C-4F14-A118-D0A7A5AF70E6}" dt="2017-09-04T23:20:24.197" v="553" actId="20577"/>
        <pc:sldMkLst>
          <pc:docMk/>
          <pc:sldMk cId="4047440621" sldId="362"/>
        </pc:sldMkLst>
        <pc:spChg chg="mod">
          <ac:chgData name="Kasey Champion" userId="19b88af5-fedb-454f-84ce-28baec1c1997" providerId="ADAL" clId="{3A56A604-C73C-4F14-A118-D0A7A5AF70E6}" dt="2017-09-04T21:20:20.706" v="6" actId="20577"/>
          <ac:spMkLst>
            <pc:docMk/>
            <pc:sldMk cId="4047440621" sldId="362"/>
            <ac:spMk id="2" creationId="{45BDAD94-B26B-4FB5-AF58-122676480901}"/>
          </ac:spMkLst>
        </pc:spChg>
        <pc:spChg chg="mod">
          <ac:chgData name="Kasey Champion" userId="19b88af5-fedb-454f-84ce-28baec1c1997" providerId="ADAL" clId="{3A56A604-C73C-4F14-A118-D0A7A5AF70E6}" dt="2017-09-04T23:20:24.197" v="553" actId="20577"/>
          <ac:spMkLst>
            <pc:docMk/>
            <pc:sldMk cId="4047440621" sldId="362"/>
            <ac:spMk id="7" creationId="{69B14BEC-6D4B-437B-A9D6-EAF21D39E450}"/>
          </ac:spMkLst>
        </pc:spChg>
      </pc:sldChg>
      <pc:sldChg chg="addSp modSp add">
        <pc:chgData name="Kasey Champion" userId="19b88af5-fedb-454f-84ce-28baec1c1997" providerId="ADAL" clId="{3A56A604-C73C-4F14-A118-D0A7A5AF70E6}" dt="2017-09-05T01:00:49.861" v="7621" actId="20577"/>
        <pc:sldMkLst>
          <pc:docMk/>
          <pc:sldMk cId="1622899432" sldId="363"/>
        </pc:sldMkLst>
        <pc:spChg chg="mod">
          <ac:chgData name="Kasey Champion" userId="19b88af5-fedb-454f-84ce-28baec1c1997" providerId="ADAL" clId="{3A56A604-C73C-4F14-A118-D0A7A5AF70E6}" dt="2017-09-04T21:21:41.404" v="102" actId="20577"/>
          <ac:spMkLst>
            <pc:docMk/>
            <pc:sldMk cId="1622899432" sldId="363"/>
            <ac:spMk id="2" creationId="{45BDAD94-B26B-4FB5-AF58-122676480901}"/>
          </ac:spMkLst>
        </pc:spChg>
        <pc:spChg chg="add mod">
          <ac:chgData name="Kasey Champion" userId="19b88af5-fedb-454f-84ce-28baec1c1997" providerId="ADAL" clId="{3A56A604-C73C-4F14-A118-D0A7A5AF70E6}" dt="2017-09-04T23:17:58.002" v="396" actId="20577"/>
          <ac:spMkLst>
            <pc:docMk/>
            <pc:sldMk cId="1622899432" sldId="363"/>
            <ac:spMk id="3" creationId="{6DEFB2F1-23F4-4EB5-8198-52D05CFAE7D8}"/>
          </ac:spMkLst>
        </pc:spChg>
        <pc:spChg chg="mod">
          <ac:chgData name="Kasey Champion" userId="19b88af5-fedb-454f-84ce-28baec1c1997" providerId="ADAL" clId="{3A56A604-C73C-4F14-A118-D0A7A5AF70E6}" dt="2017-09-05T01:00:49.861" v="7621" actId="20577"/>
          <ac:spMkLst>
            <pc:docMk/>
            <pc:sldMk cId="1622899432" sldId="363"/>
            <ac:spMk id="7" creationId="{69B14BEC-6D4B-437B-A9D6-EAF21D39E450}"/>
          </ac:spMkLst>
        </pc:spChg>
      </pc:sldChg>
      <pc:sldChg chg="modSp add">
        <pc:chgData name="Kasey Champion" userId="19b88af5-fedb-454f-84ce-28baec1c1997" providerId="ADAL" clId="{3A56A604-C73C-4F14-A118-D0A7A5AF70E6}" dt="2017-09-05T00:31:34.275" v="6503" actId="20577"/>
        <pc:sldMkLst>
          <pc:docMk/>
          <pc:sldMk cId="1332170965" sldId="364"/>
        </pc:sldMkLst>
        <pc:spChg chg="mod">
          <ac:chgData name="Kasey Champion" userId="19b88af5-fedb-454f-84ce-28baec1c1997" providerId="ADAL" clId="{3A56A604-C73C-4F14-A118-D0A7A5AF70E6}" dt="2017-09-04T23:27:11.755" v="605" actId="20577"/>
          <ac:spMkLst>
            <pc:docMk/>
            <pc:sldMk cId="1332170965" sldId="364"/>
            <ac:spMk id="2" creationId="{23DC4E5F-D92B-420B-87E2-B3DFBDE0A908}"/>
          </ac:spMkLst>
        </pc:spChg>
        <pc:spChg chg="mod">
          <ac:chgData name="Kasey Champion" userId="19b88af5-fedb-454f-84ce-28baec1c1997" providerId="ADAL" clId="{3A56A604-C73C-4F14-A118-D0A7A5AF70E6}" dt="2017-09-05T00:31:34.275" v="6503" actId="20577"/>
          <ac:spMkLst>
            <pc:docMk/>
            <pc:sldMk cId="1332170965" sldId="364"/>
            <ac:spMk id="3" creationId="{8A82C505-C565-4CEA-B81B-1C2CD6411ACC}"/>
          </ac:spMkLst>
        </pc:spChg>
      </pc:sldChg>
      <pc:sldChg chg="modSp add">
        <pc:chgData name="Kasey Champion" userId="19b88af5-fedb-454f-84ce-28baec1c1997" providerId="ADAL" clId="{3A56A604-C73C-4F14-A118-D0A7A5AF70E6}" dt="2017-09-04T23:25:02.180" v="576" actId="20577"/>
        <pc:sldMkLst>
          <pc:docMk/>
          <pc:sldMk cId="2286504178" sldId="365"/>
        </pc:sldMkLst>
        <pc:spChg chg="mod">
          <ac:chgData name="Kasey Champion" userId="19b88af5-fedb-454f-84ce-28baec1c1997" providerId="ADAL" clId="{3A56A604-C73C-4F14-A118-D0A7A5AF70E6}" dt="2017-09-04T23:25:02.180" v="576" actId="20577"/>
          <ac:spMkLst>
            <pc:docMk/>
            <pc:sldMk cId="2286504178" sldId="365"/>
            <ac:spMk id="7" creationId="{D717D988-4142-49C5-9D8F-DAA925494BB2}"/>
          </ac:spMkLst>
        </pc:spChg>
      </pc:sldChg>
      <pc:sldChg chg="modSp add">
        <pc:chgData name="Kasey Champion" userId="19b88af5-fedb-454f-84ce-28baec1c1997" providerId="ADAL" clId="{3A56A604-C73C-4F14-A118-D0A7A5AF70E6}" dt="2017-09-05T00:52:49.641" v="7127" actId="20577"/>
        <pc:sldMkLst>
          <pc:docMk/>
          <pc:sldMk cId="666310942" sldId="366"/>
        </pc:sldMkLst>
        <pc:graphicFrameChg chg="modGraphic">
          <ac:chgData name="Kasey Champion" userId="19b88af5-fedb-454f-84ce-28baec1c1997" providerId="ADAL" clId="{3A56A604-C73C-4F14-A118-D0A7A5AF70E6}" dt="2017-09-05T00:52:49.641" v="7127" actId="20577"/>
          <ac:graphicFrameMkLst>
            <pc:docMk/>
            <pc:sldMk cId="666310942" sldId="366"/>
            <ac:graphicFrameMk id="5" creationId="{C416D457-9B1A-4166-AE53-8BE1045868C1}"/>
          </ac:graphicFrameMkLst>
        </pc:graphicFrameChg>
      </pc:sldChg>
      <pc:sldChg chg="addSp delSp modSp add">
        <pc:chgData name="Kasey Champion" userId="19b88af5-fedb-454f-84ce-28baec1c1997" providerId="ADAL" clId="{3A56A604-C73C-4F14-A118-D0A7A5AF70E6}" dt="2017-09-05T00:54:34.291" v="7277" actId="20577"/>
        <pc:sldMkLst>
          <pc:docMk/>
          <pc:sldMk cId="2554041602" sldId="367"/>
        </pc:sldMkLst>
        <pc:grpChg chg="del">
          <ac:chgData name="Kasey Champion" userId="19b88af5-fedb-454f-84ce-28baec1c1997" providerId="ADAL" clId="{3A56A604-C73C-4F14-A118-D0A7A5AF70E6}" dt="2017-09-04T23:43:07.707" v="2681" actId="478"/>
          <ac:grpSpMkLst>
            <pc:docMk/>
            <pc:sldMk cId="2554041602" sldId="367"/>
            <ac:grpSpMk id="9" creationId="{B48EF2A4-700B-4945-9A60-90891833344F}"/>
          </ac:grpSpMkLst>
        </pc:grpChg>
        <pc:grpChg chg="del">
          <ac:chgData name="Kasey Champion" userId="19b88af5-fedb-454f-84ce-28baec1c1997" providerId="ADAL" clId="{3A56A604-C73C-4F14-A118-D0A7A5AF70E6}" dt="2017-09-04T23:43:07.707" v="2681" actId="478"/>
          <ac:grpSpMkLst>
            <pc:docMk/>
            <pc:sldMk cId="2554041602" sldId="367"/>
            <ac:grpSpMk id="23" creationId="{1EB74C03-8802-4766-97D4-D4E0059077A9}"/>
          </ac:grpSpMkLst>
        </pc:grpChg>
        <pc:graphicFrameChg chg="del">
          <ac:chgData name="Kasey Champion" userId="19b88af5-fedb-454f-84ce-28baec1c1997" providerId="ADAL" clId="{3A56A604-C73C-4F14-A118-D0A7A5AF70E6}" dt="2017-09-04T23:43:05.551" v="2680" actId="478"/>
          <ac:graphicFrameMkLst>
            <pc:docMk/>
            <pc:sldMk cId="2554041602" sldId="367"/>
            <ac:graphicFrameMk id="4" creationId="{BC29FFFB-7692-4C20-89CA-F76FBFCFEF10}"/>
          </ac:graphicFrameMkLst>
        </pc:graphicFrameChg>
        <pc:graphicFrameChg chg="add mod modGraphic">
          <ac:chgData name="Kasey Champion" userId="19b88af5-fedb-454f-84ce-28baec1c1997" providerId="ADAL" clId="{3A56A604-C73C-4F14-A118-D0A7A5AF70E6}" dt="2017-09-05T00:54:34.291" v="7277" actId="20577"/>
          <ac:graphicFrameMkLst>
            <pc:docMk/>
            <pc:sldMk cId="2554041602" sldId="367"/>
            <ac:graphicFrameMk id="26" creationId="{45510660-9D7F-4244-BEAB-F5CD0C5DEB97}"/>
          </ac:graphicFrameMkLst>
        </pc:graphicFrameChg>
        <pc:picChg chg="del">
          <ac:chgData name="Kasey Champion" userId="19b88af5-fedb-454f-84ce-28baec1c1997" providerId="ADAL" clId="{3A56A604-C73C-4F14-A118-D0A7A5AF70E6}" dt="2017-09-04T23:43:07.707" v="2681" actId="478"/>
          <ac:picMkLst>
            <pc:docMk/>
            <pc:sldMk cId="2554041602" sldId="367"/>
            <ac:picMk id="15" creationId="{910E092B-5974-4269-82F2-A9592ADA804A}"/>
          </ac:picMkLst>
        </pc:picChg>
        <pc:picChg chg="del">
          <ac:chgData name="Kasey Champion" userId="19b88af5-fedb-454f-84ce-28baec1c1997" providerId="ADAL" clId="{3A56A604-C73C-4F14-A118-D0A7A5AF70E6}" dt="2017-09-04T23:43:07.707" v="2681" actId="478"/>
          <ac:picMkLst>
            <pc:docMk/>
            <pc:sldMk cId="2554041602" sldId="367"/>
            <ac:picMk id="16" creationId="{848AC2F5-617B-496A-A748-81301DBEC1EA}"/>
          </ac:picMkLst>
        </pc:picChg>
        <pc:picChg chg="del">
          <ac:chgData name="Kasey Champion" userId="19b88af5-fedb-454f-84ce-28baec1c1997" providerId="ADAL" clId="{3A56A604-C73C-4F14-A118-D0A7A5AF70E6}" dt="2017-09-04T23:43:07.707" v="2681" actId="478"/>
          <ac:picMkLst>
            <pc:docMk/>
            <pc:sldMk cId="2554041602" sldId="367"/>
            <ac:picMk id="17" creationId="{62867AD0-04B9-465D-BA05-B1093CC7F93E}"/>
          </ac:picMkLst>
        </pc:picChg>
        <pc:picChg chg="del">
          <ac:chgData name="Kasey Champion" userId="19b88af5-fedb-454f-84ce-28baec1c1997" providerId="ADAL" clId="{3A56A604-C73C-4F14-A118-D0A7A5AF70E6}" dt="2017-09-04T23:43:07.707" v="2681" actId="478"/>
          <ac:picMkLst>
            <pc:docMk/>
            <pc:sldMk cId="2554041602" sldId="367"/>
            <ac:picMk id="18" creationId="{376C2B82-9A7E-4B56-9125-DFD05048E5B4}"/>
          </ac:picMkLst>
        </pc:picChg>
        <pc:picChg chg="del">
          <ac:chgData name="Kasey Champion" userId="19b88af5-fedb-454f-84ce-28baec1c1997" providerId="ADAL" clId="{3A56A604-C73C-4F14-A118-D0A7A5AF70E6}" dt="2017-09-04T23:43:07.707" v="2681" actId="478"/>
          <ac:picMkLst>
            <pc:docMk/>
            <pc:sldMk cId="2554041602" sldId="367"/>
            <ac:picMk id="20" creationId="{102D3E69-C7C1-4677-9238-EBA80A3D223D}"/>
          </ac:picMkLst>
        </pc:picChg>
        <pc:picChg chg="del">
          <ac:chgData name="Kasey Champion" userId="19b88af5-fedb-454f-84ce-28baec1c1997" providerId="ADAL" clId="{3A56A604-C73C-4F14-A118-D0A7A5AF70E6}" dt="2017-09-04T23:43:07.707" v="2681" actId="478"/>
          <ac:picMkLst>
            <pc:docMk/>
            <pc:sldMk cId="2554041602" sldId="367"/>
            <ac:picMk id="21" creationId="{8811024B-4A44-4BD7-9A94-D2E05A693A21}"/>
          </ac:picMkLst>
        </pc:picChg>
        <pc:picChg chg="del">
          <ac:chgData name="Kasey Champion" userId="19b88af5-fedb-454f-84ce-28baec1c1997" providerId="ADAL" clId="{3A56A604-C73C-4F14-A118-D0A7A5AF70E6}" dt="2017-09-04T23:43:07.707" v="2681" actId="478"/>
          <ac:picMkLst>
            <pc:docMk/>
            <pc:sldMk cId="2554041602" sldId="367"/>
            <ac:picMk id="22" creationId="{7C1161A7-1E0E-419A-BF7B-95F268ABD4B7}"/>
          </ac:picMkLst>
        </pc:picChg>
        <pc:picChg chg="del">
          <ac:chgData name="Kasey Champion" userId="19b88af5-fedb-454f-84ce-28baec1c1997" providerId="ADAL" clId="{3A56A604-C73C-4F14-A118-D0A7A5AF70E6}" dt="2017-09-04T23:43:07.707" v="2681" actId="478"/>
          <ac:picMkLst>
            <pc:docMk/>
            <pc:sldMk cId="2554041602" sldId="367"/>
            <ac:picMk id="27" creationId="{0E9814A9-BAC9-4268-AB4C-4F15F1C7B963}"/>
          </ac:picMkLst>
        </pc:picChg>
      </pc:sldChg>
      <pc:sldChg chg="addSp modSp add">
        <pc:chgData name="Kasey Champion" userId="19b88af5-fedb-454f-84ce-28baec1c1997" providerId="ADAL" clId="{3A56A604-C73C-4F14-A118-D0A7A5AF70E6}" dt="2017-09-05T00:54:27.650" v="7276" actId="20577"/>
        <pc:sldMkLst>
          <pc:docMk/>
          <pc:sldMk cId="3683422588" sldId="368"/>
        </pc:sldMkLst>
        <pc:spChg chg="mod">
          <ac:chgData name="Kasey Champion" userId="19b88af5-fedb-454f-84ce-28baec1c1997" providerId="ADAL" clId="{3A56A604-C73C-4F14-A118-D0A7A5AF70E6}" dt="2017-09-05T00:54:23.336" v="7274" actId="20577"/>
          <ac:spMkLst>
            <pc:docMk/>
            <pc:sldMk cId="3683422588" sldId="368"/>
            <ac:spMk id="3" creationId="{4DD43843-6892-4FC8-8354-8BD1262F72E0}"/>
          </ac:spMkLst>
        </pc:spChg>
        <pc:graphicFrameChg chg="add mod modGraphic">
          <ac:chgData name="Kasey Champion" userId="19b88af5-fedb-454f-84ce-28baec1c1997" providerId="ADAL" clId="{3A56A604-C73C-4F14-A118-D0A7A5AF70E6}" dt="2017-09-05T00:53:27.645" v="7164" actId="12"/>
          <ac:graphicFrameMkLst>
            <pc:docMk/>
            <pc:sldMk cId="3683422588" sldId="368"/>
            <ac:graphicFrameMk id="5" creationId="{E8D57835-DEF0-4D1D-BA43-B69668BADA6B}"/>
          </ac:graphicFrameMkLst>
        </pc:graphicFrameChg>
        <pc:graphicFrameChg chg="add mod modGraphic">
          <ac:chgData name="Kasey Champion" userId="19b88af5-fedb-454f-84ce-28baec1c1997" providerId="ADAL" clId="{3A56A604-C73C-4F14-A118-D0A7A5AF70E6}" dt="2017-09-05T00:53:32.196" v="7166" actId="12"/>
          <ac:graphicFrameMkLst>
            <pc:docMk/>
            <pc:sldMk cId="3683422588" sldId="368"/>
            <ac:graphicFrameMk id="6" creationId="{A1F7D275-A772-4AD8-ADA2-50B84151BAE3}"/>
          </ac:graphicFrameMkLst>
        </pc:graphicFrameChg>
        <pc:graphicFrameChg chg="add mod modGraphic">
          <ac:chgData name="Kasey Champion" userId="19b88af5-fedb-454f-84ce-28baec1c1997" providerId="ADAL" clId="{3A56A604-C73C-4F14-A118-D0A7A5AF70E6}" dt="2017-09-05T00:54:22.076" v="7273" actId="20577"/>
          <ac:graphicFrameMkLst>
            <pc:docMk/>
            <pc:sldMk cId="3683422588" sldId="368"/>
            <ac:graphicFrameMk id="7" creationId="{C3576460-C089-4830-A456-67C4FC621A4A}"/>
          </ac:graphicFrameMkLst>
        </pc:graphicFrameChg>
        <pc:graphicFrameChg chg="add mod modGraphic">
          <ac:chgData name="Kasey Champion" userId="19b88af5-fedb-454f-84ce-28baec1c1997" providerId="ADAL" clId="{3A56A604-C73C-4F14-A118-D0A7A5AF70E6}" dt="2017-09-05T00:54:27.650" v="7276" actId="20577"/>
          <ac:graphicFrameMkLst>
            <pc:docMk/>
            <pc:sldMk cId="3683422588" sldId="368"/>
            <ac:graphicFrameMk id="8" creationId="{C5F6F2A9-C361-40F1-9D45-7D520E802AEE}"/>
          </ac:graphicFrameMkLst>
        </pc:graphicFrameChg>
      </pc:sldChg>
      <pc:sldChg chg="delSp modSp add delAnim modAnim">
        <pc:chgData name="Kasey Champion" userId="19b88af5-fedb-454f-84ce-28baec1c1997" providerId="ADAL" clId="{3A56A604-C73C-4F14-A118-D0A7A5AF70E6}" dt="2017-09-04T23:54:27.283" v="4476" actId="20577"/>
        <pc:sldMkLst>
          <pc:docMk/>
          <pc:sldMk cId="1143697063" sldId="369"/>
        </pc:sldMkLst>
        <pc:spChg chg="mod">
          <ac:chgData name="Kasey Champion" userId="19b88af5-fedb-454f-84ce-28baec1c1997" providerId="ADAL" clId="{3A56A604-C73C-4F14-A118-D0A7A5AF70E6}" dt="2017-09-04T23:54:27.283" v="4476" actId="20577"/>
          <ac:spMkLst>
            <pc:docMk/>
            <pc:sldMk cId="1143697063" sldId="369"/>
            <ac:spMk id="3" creationId="{FEDA00B6-6785-4407-8BD7-D313C16C6670}"/>
          </ac:spMkLst>
        </pc:spChg>
        <pc:spChg chg="del">
          <ac:chgData name="Kasey Champion" userId="19b88af5-fedb-454f-84ce-28baec1c1997" providerId="ADAL" clId="{3A56A604-C73C-4F14-A118-D0A7A5AF70E6}" dt="2017-09-04T23:51:42.619" v="4068" actId="478"/>
          <ac:spMkLst>
            <pc:docMk/>
            <pc:sldMk cId="1143697063" sldId="369"/>
            <ac:spMk id="7" creationId="{C3A1D621-B604-4F80-9DD9-F62355F04820}"/>
          </ac:spMkLst>
        </pc:spChg>
        <pc:spChg chg="del">
          <ac:chgData name="Kasey Champion" userId="19b88af5-fedb-454f-84ce-28baec1c1997" providerId="ADAL" clId="{3A56A604-C73C-4F14-A118-D0A7A5AF70E6}" dt="2017-09-04T23:51:42.619" v="4068" actId="478"/>
          <ac:spMkLst>
            <pc:docMk/>
            <pc:sldMk cId="1143697063" sldId="369"/>
            <ac:spMk id="9" creationId="{3FAF5549-F8F5-4610-BA64-280A8C26FD9C}"/>
          </ac:spMkLst>
        </pc:spChg>
        <pc:picChg chg="del">
          <ac:chgData name="Kasey Champion" userId="19b88af5-fedb-454f-84ce-28baec1c1997" providerId="ADAL" clId="{3A56A604-C73C-4F14-A118-D0A7A5AF70E6}" dt="2017-09-04T23:51:42.619" v="4068" actId="478"/>
          <ac:picMkLst>
            <pc:docMk/>
            <pc:sldMk cId="1143697063" sldId="369"/>
            <ac:picMk id="6" creationId="{4D6EA163-7DD9-495B-A65D-A5F9367F5BC1}"/>
          </ac:picMkLst>
        </pc:picChg>
        <pc:picChg chg="del">
          <ac:chgData name="Kasey Champion" userId="19b88af5-fedb-454f-84ce-28baec1c1997" providerId="ADAL" clId="{3A56A604-C73C-4F14-A118-D0A7A5AF70E6}" dt="2017-09-04T23:51:42.619" v="4068" actId="478"/>
          <ac:picMkLst>
            <pc:docMk/>
            <pc:sldMk cId="1143697063" sldId="369"/>
            <ac:picMk id="14" creationId="{26232A50-3E24-4C47-AF66-B429ECC7339D}"/>
          </ac:picMkLst>
        </pc:picChg>
      </pc:sldChg>
      <pc:sldChg chg="modSp add">
        <pc:chgData name="Kasey Champion" userId="19b88af5-fedb-454f-84ce-28baec1c1997" providerId="ADAL" clId="{3A56A604-C73C-4F14-A118-D0A7A5AF70E6}" dt="2017-09-04T23:57:29.054" v="4979" actId="20577"/>
        <pc:sldMkLst>
          <pc:docMk/>
          <pc:sldMk cId="2681104322" sldId="370"/>
        </pc:sldMkLst>
        <pc:spChg chg="mod">
          <ac:chgData name="Kasey Champion" userId="19b88af5-fedb-454f-84ce-28baec1c1997" providerId="ADAL" clId="{3A56A604-C73C-4F14-A118-D0A7A5AF70E6}" dt="2017-09-04T23:57:29.054" v="4979" actId="20577"/>
          <ac:spMkLst>
            <pc:docMk/>
            <pc:sldMk cId="2681104322" sldId="370"/>
            <ac:spMk id="3" creationId="{9F198EF8-61F7-4A18-970E-C38C235C0AF5}"/>
          </ac:spMkLst>
        </pc:spChg>
      </pc:sldChg>
      <pc:sldChg chg="addSp delSp modSp add">
        <pc:chgData name="Kasey Champion" userId="19b88af5-fedb-454f-84ce-28baec1c1997" providerId="ADAL" clId="{3A56A604-C73C-4F14-A118-D0A7A5AF70E6}" dt="2017-09-05T00:59:45.959" v="7586" actId="14100"/>
        <pc:sldMkLst>
          <pc:docMk/>
          <pc:sldMk cId="3263782850" sldId="371"/>
        </pc:sldMkLst>
        <pc:spChg chg="mod">
          <ac:chgData name="Kasey Champion" userId="19b88af5-fedb-454f-84ce-28baec1c1997" providerId="ADAL" clId="{3A56A604-C73C-4F14-A118-D0A7A5AF70E6}" dt="2017-09-05T00:56:45.769" v="7506" actId="1076"/>
          <ac:spMkLst>
            <pc:docMk/>
            <pc:sldMk cId="3263782850" sldId="371"/>
            <ac:spMk id="2" creationId="{62FE89F7-643C-4FF3-BFA4-5806EEE1572D}"/>
          </ac:spMkLst>
        </pc:spChg>
        <pc:spChg chg="mod">
          <ac:chgData name="Kasey Champion" userId="19b88af5-fedb-454f-84ce-28baec1c1997" providerId="ADAL" clId="{3A56A604-C73C-4F14-A118-D0A7A5AF70E6}" dt="2017-09-05T00:56:48.977" v="7507" actId="1076"/>
          <ac:spMkLst>
            <pc:docMk/>
            <pc:sldMk cId="3263782850" sldId="371"/>
            <ac:spMk id="3" creationId="{C620F2EC-759D-469E-818F-EF1D75767B2C}"/>
          </ac:spMkLst>
        </pc:spChg>
        <pc:graphicFrameChg chg="add mod modGraphic">
          <ac:chgData name="Kasey Champion" userId="19b88af5-fedb-454f-84ce-28baec1c1997" providerId="ADAL" clId="{3A56A604-C73C-4F14-A118-D0A7A5AF70E6}" dt="2017-09-05T00:56:43.153" v="7505" actId="1076"/>
          <ac:graphicFrameMkLst>
            <pc:docMk/>
            <pc:sldMk cId="3263782850" sldId="371"/>
            <ac:graphicFrameMk id="4" creationId="{9CDED025-1A3B-4056-9817-069BEF49E746}"/>
          </ac:graphicFrameMkLst>
        </pc:graphicFrameChg>
        <pc:graphicFrameChg chg="add del">
          <ac:chgData name="Kasey Champion" userId="19b88af5-fedb-454f-84ce-28baec1c1997" providerId="ADAL" clId="{3A56A604-C73C-4F14-A118-D0A7A5AF70E6}" dt="2017-09-05T00:56:30.867" v="7500" actId="478"/>
          <ac:graphicFrameMkLst>
            <pc:docMk/>
            <pc:sldMk cId="3263782850" sldId="371"/>
            <ac:graphicFrameMk id="5" creationId="{E444E38E-9E6D-4B2E-BA45-DC4961DB29AB}"/>
          </ac:graphicFrameMkLst>
        </pc:graphicFrameChg>
        <pc:graphicFrameChg chg="add mod modGraphic">
          <ac:chgData name="Kasey Champion" userId="19b88af5-fedb-454f-84ce-28baec1c1997" providerId="ADAL" clId="{3A56A604-C73C-4F14-A118-D0A7A5AF70E6}" dt="2017-09-05T00:59:06.856" v="7578" actId="1076"/>
          <ac:graphicFrameMkLst>
            <pc:docMk/>
            <pc:sldMk cId="3263782850" sldId="371"/>
            <ac:graphicFrameMk id="6" creationId="{30BFF16D-3F29-4A1C-B92A-CD3AA6EA19AE}"/>
          </ac:graphicFrameMkLst>
        </pc:graphicFrameChg>
        <pc:graphicFrameChg chg="add mod modGraphic">
          <ac:chgData name="Kasey Champion" userId="19b88af5-fedb-454f-84ce-28baec1c1997" providerId="ADAL" clId="{3A56A604-C73C-4F14-A118-D0A7A5AF70E6}" dt="2017-09-05T00:59:03.384" v="7577" actId="1076"/>
          <ac:graphicFrameMkLst>
            <pc:docMk/>
            <pc:sldMk cId="3263782850" sldId="371"/>
            <ac:graphicFrameMk id="7" creationId="{0E75A3EF-2168-4C87-801C-17A67971BAC2}"/>
          </ac:graphicFrameMkLst>
        </pc:graphicFrameChg>
        <pc:graphicFrameChg chg="add mod modGraphic">
          <ac:chgData name="Kasey Champion" userId="19b88af5-fedb-454f-84ce-28baec1c1997" providerId="ADAL" clId="{3A56A604-C73C-4F14-A118-D0A7A5AF70E6}" dt="2017-09-05T00:56:53.041" v="7508" actId="1076"/>
          <ac:graphicFrameMkLst>
            <pc:docMk/>
            <pc:sldMk cId="3263782850" sldId="371"/>
            <ac:graphicFrameMk id="8" creationId="{297327A6-D3A9-4D39-9598-E398EC5BD2D9}"/>
          </ac:graphicFrameMkLst>
        </pc:graphicFrameChg>
        <pc:graphicFrameChg chg="add mod modGraphic">
          <ac:chgData name="Kasey Champion" userId="19b88af5-fedb-454f-84ce-28baec1c1997" providerId="ADAL" clId="{3A56A604-C73C-4F14-A118-D0A7A5AF70E6}" dt="2017-09-05T00:56:43.153" v="7505" actId="1076"/>
          <ac:graphicFrameMkLst>
            <pc:docMk/>
            <pc:sldMk cId="3263782850" sldId="371"/>
            <ac:graphicFrameMk id="9" creationId="{79EF7506-B247-4AC6-BE41-3F06BDF163CB}"/>
          </ac:graphicFrameMkLst>
        </pc:graphicFrameChg>
        <pc:graphicFrameChg chg="add mod modGraphic">
          <ac:chgData name="Kasey Champion" userId="19b88af5-fedb-454f-84ce-28baec1c1997" providerId="ADAL" clId="{3A56A604-C73C-4F14-A118-D0A7A5AF70E6}" dt="2017-09-05T00:58:37.569" v="7552" actId="20577"/>
          <ac:graphicFrameMkLst>
            <pc:docMk/>
            <pc:sldMk cId="3263782850" sldId="371"/>
            <ac:graphicFrameMk id="10" creationId="{9ECF036E-67AB-4D0B-BCE5-52E3079C1C16}"/>
          </ac:graphicFrameMkLst>
        </pc:graphicFrameChg>
        <pc:cxnChg chg="add mod">
          <ac:chgData name="Kasey Champion" userId="19b88af5-fedb-454f-84ce-28baec1c1997" providerId="ADAL" clId="{3A56A604-C73C-4F14-A118-D0A7A5AF70E6}" dt="2017-09-05T00:59:20.033" v="7580" actId="14100"/>
          <ac:cxnSpMkLst>
            <pc:docMk/>
            <pc:sldMk cId="3263782850" sldId="371"/>
            <ac:cxnSpMk id="12" creationId="{E876DB6F-7BA0-424A-B0CA-140DB351B925}"/>
          </ac:cxnSpMkLst>
        </pc:cxnChg>
        <pc:cxnChg chg="add mod">
          <ac:chgData name="Kasey Champion" userId="19b88af5-fedb-454f-84ce-28baec1c1997" providerId="ADAL" clId="{3A56A604-C73C-4F14-A118-D0A7A5AF70E6}" dt="2017-09-05T00:59:30.559" v="7582" actId="14100"/>
          <ac:cxnSpMkLst>
            <pc:docMk/>
            <pc:sldMk cId="3263782850" sldId="371"/>
            <ac:cxnSpMk id="15" creationId="{592C3C63-4CAD-490C-80A4-BD90035CD905}"/>
          </ac:cxnSpMkLst>
        </pc:cxnChg>
        <pc:cxnChg chg="add mod">
          <ac:chgData name="Kasey Champion" userId="19b88af5-fedb-454f-84ce-28baec1c1997" providerId="ADAL" clId="{3A56A604-C73C-4F14-A118-D0A7A5AF70E6}" dt="2017-09-05T00:59:38.320" v="7584" actId="14100"/>
          <ac:cxnSpMkLst>
            <pc:docMk/>
            <pc:sldMk cId="3263782850" sldId="371"/>
            <ac:cxnSpMk id="18" creationId="{1DBC37E6-7FF8-4A70-9B0F-58E0B1DBE54B}"/>
          </ac:cxnSpMkLst>
        </pc:cxnChg>
        <pc:cxnChg chg="add mod">
          <ac:chgData name="Kasey Champion" userId="19b88af5-fedb-454f-84ce-28baec1c1997" providerId="ADAL" clId="{3A56A604-C73C-4F14-A118-D0A7A5AF70E6}" dt="2017-09-05T00:59:45.959" v="7586" actId="14100"/>
          <ac:cxnSpMkLst>
            <pc:docMk/>
            <pc:sldMk cId="3263782850" sldId="371"/>
            <ac:cxnSpMk id="21" creationId="{F86A720E-50B2-48C3-96B9-4A4C148E1FD0}"/>
          </ac:cxnSpMkLst>
        </pc:cxnChg>
      </pc:sldChg>
      <pc:sldChg chg="addSp delSp modSp add">
        <pc:chgData name="Kasey Champion" userId="19b88af5-fedb-454f-84ce-28baec1c1997" providerId="ADAL" clId="{3A56A604-C73C-4F14-A118-D0A7A5AF70E6}" dt="2017-09-05T00:43:48.631" v="6579" actId="1076"/>
        <pc:sldMkLst>
          <pc:docMk/>
          <pc:sldMk cId="2892738389" sldId="372"/>
        </pc:sldMkLst>
        <pc:spChg chg="del mod">
          <ac:chgData name="Kasey Champion" userId="19b88af5-fedb-454f-84ce-28baec1c1997" providerId="ADAL" clId="{3A56A604-C73C-4F14-A118-D0A7A5AF70E6}" dt="2017-09-05T00:40:56.328" v="6518" actId="478"/>
          <ac:spMkLst>
            <pc:docMk/>
            <pc:sldMk cId="2892738389" sldId="372"/>
            <ac:spMk id="2" creationId="{62FE89F7-643C-4FF3-BFA4-5806EEE1572D}"/>
          </ac:spMkLst>
        </pc:spChg>
        <pc:spChg chg="del mod">
          <ac:chgData name="Kasey Champion" userId="19b88af5-fedb-454f-84ce-28baec1c1997" providerId="ADAL" clId="{3A56A604-C73C-4F14-A118-D0A7A5AF70E6}" dt="2017-09-05T00:09:14.940" v="6057" actId="478"/>
          <ac:spMkLst>
            <pc:docMk/>
            <pc:sldMk cId="2892738389" sldId="372"/>
            <ac:spMk id="3" creationId="{C620F2EC-759D-469E-818F-EF1D75767B2C}"/>
          </ac:spMkLst>
        </pc:spChg>
        <pc:spChg chg="add mod">
          <ac:chgData name="Kasey Champion" userId="19b88af5-fedb-454f-84ce-28baec1c1997" providerId="ADAL" clId="{3A56A604-C73C-4F14-A118-D0A7A5AF70E6}" dt="2017-09-05T00:43:43.374" v="6578" actId="14100"/>
          <ac:spMkLst>
            <pc:docMk/>
            <pc:sldMk cId="2892738389" sldId="372"/>
            <ac:spMk id="4" creationId="{AC92C1E6-C0EA-4D49-A206-4BAF92FCE28D}"/>
          </ac:spMkLst>
        </pc:spChg>
        <pc:spChg chg="add del">
          <ac:chgData name="Kasey Champion" userId="19b88af5-fedb-454f-84ce-28baec1c1997" providerId="ADAL" clId="{3A56A604-C73C-4F14-A118-D0A7A5AF70E6}" dt="2017-09-05T00:40:43.759" v="6514" actId="1076"/>
          <ac:spMkLst>
            <pc:docMk/>
            <pc:sldMk cId="2892738389" sldId="372"/>
            <ac:spMk id="5" creationId="{7286E23E-4A6F-4342-85DC-A83BC67DDD26}"/>
          </ac:spMkLst>
        </pc:spChg>
        <pc:spChg chg="add del mod">
          <ac:chgData name="Kasey Champion" userId="19b88af5-fedb-454f-84ce-28baec1c1997" providerId="ADAL" clId="{3A56A604-C73C-4F14-A118-D0A7A5AF70E6}" dt="2017-09-05T00:41:10.765" v="6539" actId="478"/>
          <ac:spMkLst>
            <pc:docMk/>
            <pc:sldMk cId="2892738389" sldId="372"/>
            <ac:spMk id="7" creationId="{40E3ED9B-F08E-4030-83C4-34B12FC866CF}"/>
          </ac:spMkLst>
        </pc:spChg>
        <pc:spChg chg="add del">
          <ac:chgData name="Kasey Champion" userId="19b88af5-fedb-454f-84ce-28baec1c1997" providerId="ADAL" clId="{3A56A604-C73C-4F14-A118-D0A7A5AF70E6}" dt="2017-09-05T00:41:35.316" v="6543" actId="1076"/>
          <ac:spMkLst>
            <pc:docMk/>
            <pc:sldMk cId="2892738389" sldId="372"/>
            <ac:spMk id="8" creationId="{6F7155FA-4E3F-4807-8496-621164FBA76B}"/>
          </ac:spMkLst>
        </pc:spChg>
        <pc:spChg chg="add mod">
          <ac:chgData name="Kasey Champion" userId="19b88af5-fedb-454f-84ce-28baec1c1997" providerId="ADAL" clId="{3A56A604-C73C-4F14-A118-D0A7A5AF70E6}" dt="2017-09-05T00:43:38.583" v="6576" actId="208"/>
          <ac:spMkLst>
            <pc:docMk/>
            <pc:sldMk cId="2892738389" sldId="372"/>
            <ac:spMk id="9" creationId="{F6E2D349-A809-4320-9585-635B5DE727DA}"/>
          </ac:spMkLst>
        </pc:spChg>
        <pc:spChg chg="add mod">
          <ac:chgData name="Kasey Champion" userId="19b88af5-fedb-454f-84ce-28baec1c1997" providerId="ADAL" clId="{3A56A604-C73C-4F14-A118-D0A7A5AF70E6}" dt="2017-09-05T00:43:48.631" v="6579" actId="1076"/>
          <ac:spMkLst>
            <pc:docMk/>
            <pc:sldMk cId="2892738389" sldId="372"/>
            <ac:spMk id="10" creationId="{3EC76336-909D-4B71-9B3E-58DB60D61A4C}"/>
          </ac:spMkLst>
        </pc:spChg>
        <pc:spChg chg="add del">
          <ac:chgData name="Kasey Champion" userId="19b88af5-fedb-454f-84ce-28baec1c1997" providerId="ADAL" clId="{3A56A604-C73C-4F14-A118-D0A7A5AF70E6}" dt="2017-09-05T00:42:31.250" v="6559" actId="1076"/>
          <ac:spMkLst>
            <pc:docMk/>
            <pc:sldMk cId="2892738389" sldId="372"/>
            <ac:spMk id="11" creationId="{733FA06B-B786-4345-AD5C-27CA46F24568}"/>
          </ac:spMkLst>
        </pc:spChg>
      </pc:sldChg>
      <pc:sldChg chg="modSp add">
        <pc:chgData name="Kasey Champion" userId="19b88af5-fedb-454f-84ce-28baec1c1997" providerId="ADAL" clId="{3A56A604-C73C-4F14-A118-D0A7A5AF70E6}" dt="2017-09-05T00:00:21.198" v="5180" actId="20577"/>
        <pc:sldMkLst>
          <pc:docMk/>
          <pc:sldMk cId="949493841" sldId="373"/>
        </pc:sldMkLst>
        <pc:spChg chg="mod">
          <ac:chgData name="Kasey Champion" userId="19b88af5-fedb-454f-84ce-28baec1c1997" providerId="ADAL" clId="{3A56A604-C73C-4F14-A118-D0A7A5AF70E6}" dt="2017-09-05T00:00:21.198" v="5180" actId="20577"/>
          <ac:spMkLst>
            <pc:docMk/>
            <pc:sldMk cId="949493841" sldId="373"/>
            <ac:spMk id="7" creationId="{D717D988-4142-49C5-9D8F-DAA925494BB2}"/>
          </ac:spMkLst>
        </pc:spChg>
      </pc:sldChg>
      <pc:sldChg chg="addSp delSp modSp add">
        <pc:chgData name="Kasey Champion" userId="19b88af5-fedb-454f-84ce-28baec1c1997" providerId="ADAL" clId="{3A56A604-C73C-4F14-A118-D0A7A5AF70E6}" dt="2017-09-05T00:48:30.459" v="6668" actId="478"/>
        <pc:sldMkLst>
          <pc:docMk/>
          <pc:sldMk cId="2034921879" sldId="374"/>
        </pc:sldMkLst>
        <pc:spChg chg="mod">
          <ac:chgData name="Kasey Champion" userId="19b88af5-fedb-454f-84ce-28baec1c1997" providerId="ADAL" clId="{3A56A604-C73C-4F14-A118-D0A7A5AF70E6}" dt="2017-09-05T00:00:47.664" v="5183" actId="20577"/>
          <ac:spMkLst>
            <pc:docMk/>
            <pc:sldMk cId="2034921879" sldId="374"/>
            <ac:spMk id="2" creationId="{A8225CAD-7829-4F8D-8F19-2152CAE2D30F}"/>
          </ac:spMkLst>
        </pc:spChg>
        <pc:spChg chg="mod">
          <ac:chgData name="Kasey Champion" userId="19b88af5-fedb-454f-84ce-28baec1c1997" providerId="ADAL" clId="{3A56A604-C73C-4F14-A118-D0A7A5AF70E6}" dt="2017-09-05T00:48:11.818" v="6591" actId="478"/>
          <ac:spMkLst>
            <pc:docMk/>
            <pc:sldMk cId="2034921879" sldId="374"/>
            <ac:spMk id="3" creationId="{D9EBA65D-2910-41D9-9DD1-89326476857B}"/>
          </ac:spMkLst>
        </pc:spChg>
        <pc:spChg chg="add del mod">
          <ac:chgData name="Kasey Champion" userId="19b88af5-fedb-454f-84ce-28baec1c1997" providerId="ADAL" clId="{3A56A604-C73C-4F14-A118-D0A7A5AF70E6}" dt="2017-09-05T00:48:14.329" v="6592" actId="478"/>
          <ac:spMkLst>
            <pc:docMk/>
            <pc:sldMk cId="2034921879" sldId="374"/>
            <ac:spMk id="4" creationId="{018F81C2-384A-469C-BFD0-B689E10D4B87}"/>
          </ac:spMkLst>
        </pc:spChg>
        <pc:spChg chg="add del mod">
          <ac:chgData name="Kasey Champion" userId="19b88af5-fedb-454f-84ce-28baec1c1997" providerId="ADAL" clId="{3A56A604-C73C-4F14-A118-D0A7A5AF70E6}" dt="2017-09-05T00:48:30.459" v="6668" actId="478"/>
          <ac:spMkLst>
            <pc:docMk/>
            <pc:sldMk cId="2034921879" sldId="374"/>
            <ac:spMk id="5" creationId="{5E8D3BA2-9995-4F1A-ADB5-31C212322E05}"/>
          </ac:spMkLst>
        </pc:spChg>
      </pc:sldChg>
      <pc:sldChg chg="modSp add">
        <pc:chgData name="Kasey Champion" userId="19b88af5-fedb-454f-84ce-28baec1c1997" providerId="ADAL" clId="{3A56A604-C73C-4F14-A118-D0A7A5AF70E6}" dt="2017-09-05T00:03:53.040" v="5369" actId="20577"/>
        <pc:sldMkLst>
          <pc:docMk/>
          <pc:sldMk cId="2504909179" sldId="375"/>
        </pc:sldMkLst>
        <pc:spChg chg="mod">
          <ac:chgData name="Kasey Champion" userId="19b88af5-fedb-454f-84ce-28baec1c1997" providerId="ADAL" clId="{3A56A604-C73C-4F14-A118-D0A7A5AF70E6}" dt="2017-09-05T00:03:53.040" v="5369" actId="20577"/>
          <ac:spMkLst>
            <pc:docMk/>
            <pc:sldMk cId="2504909179" sldId="375"/>
            <ac:spMk id="2" creationId="{62FE89F7-643C-4FF3-BFA4-5806EEE1572D}"/>
          </ac:spMkLst>
        </pc:spChg>
      </pc:sldChg>
      <pc:sldChg chg="modSp add">
        <pc:chgData name="Kasey Champion" userId="19b88af5-fedb-454f-84ce-28baec1c1997" providerId="ADAL" clId="{3A56A604-C73C-4F14-A118-D0A7A5AF70E6}" dt="2017-09-05T01:00:10.481" v="7593" actId="20577"/>
        <pc:sldMkLst>
          <pc:docMk/>
          <pc:sldMk cId="1641998322" sldId="376"/>
        </pc:sldMkLst>
        <pc:spChg chg="mod">
          <ac:chgData name="Kasey Champion" userId="19b88af5-fedb-454f-84ce-28baec1c1997" providerId="ADAL" clId="{3A56A604-C73C-4F14-A118-D0A7A5AF70E6}" dt="2017-09-05T00:04:40.243" v="5383" actId="20577"/>
          <ac:spMkLst>
            <pc:docMk/>
            <pc:sldMk cId="1641998322" sldId="376"/>
            <ac:spMk id="2" creationId="{62FE89F7-643C-4FF3-BFA4-5806EEE1572D}"/>
          </ac:spMkLst>
        </pc:spChg>
        <pc:spChg chg="mod">
          <ac:chgData name="Kasey Champion" userId="19b88af5-fedb-454f-84ce-28baec1c1997" providerId="ADAL" clId="{3A56A604-C73C-4F14-A118-D0A7A5AF70E6}" dt="2017-09-05T01:00:10.481" v="7593" actId="20577"/>
          <ac:spMkLst>
            <pc:docMk/>
            <pc:sldMk cId="1641998322" sldId="376"/>
            <ac:spMk id="3" creationId="{C620F2EC-759D-469E-818F-EF1D75767B2C}"/>
          </ac:spMkLst>
        </pc:spChg>
      </pc:sldChg>
      <pc:sldChg chg="addSp delSp modSp add">
        <pc:chgData name="Kasey Champion" userId="19b88af5-fedb-454f-84ce-28baec1c1997" providerId="ADAL" clId="{3A56A604-C73C-4F14-A118-D0A7A5AF70E6}" dt="2017-09-05T00:41:07.246" v="6538" actId="20577"/>
        <pc:sldMkLst>
          <pc:docMk/>
          <pc:sldMk cId="1424225916" sldId="377"/>
        </pc:sldMkLst>
        <pc:spChg chg="mod">
          <ac:chgData name="Kasey Champion" userId="19b88af5-fedb-454f-84ce-28baec1c1997" providerId="ADAL" clId="{3A56A604-C73C-4F14-A118-D0A7A5AF70E6}" dt="2017-09-05T00:41:07.246" v="6538" actId="20577"/>
          <ac:spMkLst>
            <pc:docMk/>
            <pc:sldMk cId="1424225916" sldId="377"/>
            <ac:spMk id="2" creationId="{62FE89F7-643C-4FF3-BFA4-5806EEE1572D}"/>
          </ac:spMkLst>
        </pc:spChg>
        <pc:spChg chg="del">
          <ac:chgData name="Kasey Champion" userId="19b88af5-fedb-454f-84ce-28baec1c1997" providerId="ADAL" clId="{3A56A604-C73C-4F14-A118-D0A7A5AF70E6}" dt="2017-09-05T00:41:01.740" v="6520" actId="478"/>
          <ac:spMkLst>
            <pc:docMk/>
            <pc:sldMk cId="1424225916" sldId="377"/>
            <ac:spMk id="3" creationId="{C620F2EC-759D-469E-818F-EF1D75767B2C}"/>
          </ac:spMkLst>
        </pc:spChg>
        <pc:spChg chg="add mod">
          <ac:chgData name="Kasey Champion" userId="19b88af5-fedb-454f-84ce-28baec1c1997" providerId="ADAL" clId="{3A56A604-C73C-4F14-A118-D0A7A5AF70E6}" dt="2017-09-05T00:41:01.740" v="6520" actId="478"/>
          <ac:spMkLst>
            <pc:docMk/>
            <pc:sldMk cId="1424225916" sldId="377"/>
            <ac:spMk id="5" creationId="{CC263001-E524-46E9-8679-081FB9D68973}"/>
          </ac:spMkLst>
        </pc:spChg>
      </pc:sldChg>
      <pc:sldChg chg="modSp add">
        <pc:chgData name="Kasey Champion" userId="19b88af5-fedb-454f-84ce-28baec1c1997" providerId="ADAL" clId="{3A56A604-C73C-4F14-A118-D0A7A5AF70E6}" dt="2017-09-05T00:58:11.736" v="7520" actId="1076"/>
        <pc:sldMkLst>
          <pc:docMk/>
          <pc:sldMk cId="2833795936" sldId="378"/>
        </pc:sldMkLst>
        <pc:spChg chg="mod">
          <ac:chgData name="Kasey Champion" userId="19b88af5-fedb-454f-84ce-28baec1c1997" providerId="ADAL" clId="{3A56A604-C73C-4F14-A118-D0A7A5AF70E6}" dt="2017-09-05T00:58:11.736" v="7520" actId="1076"/>
          <ac:spMkLst>
            <pc:docMk/>
            <pc:sldMk cId="2833795936" sldId="378"/>
            <ac:spMk id="4" creationId="{AC92C1E6-C0EA-4D49-A206-4BAF92FCE28D}"/>
          </ac:spMkLst>
        </pc:spChg>
        <pc:spChg chg="mod">
          <ac:chgData name="Kasey Champion" userId="19b88af5-fedb-454f-84ce-28baec1c1997" providerId="ADAL" clId="{3A56A604-C73C-4F14-A118-D0A7A5AF70E6}" dt="2017-09-05T00:44:11.231" v="6586" actId="208"/>
          <ac:spMkLst>
            <pc:docMk/>
            <pc:sldMk cId="2833795936" sldId="378"/>
            <ac:spMk id="9" creationId="{F6E2D349-A809-4320-9585-635B5DE727DA}"/>
          </ac:spMkLst>
        </pc:spChg>
        <pc:spChg chg="mod">
          <ac:chgData name="Kasey Champion" userId="19b88af5-fedb-454f-84ce-28baec1c1997" providerId="ADAL" clId="{3A56A604-C73C-4F14-A118-D0A7A5AF70E6}" dt="2017-09-05T00:44:16.808" v="6588" actId="1076"/>
          <ac:spMkLst>
            <pc:docMk/>
            <pc:sldMk cId="2833795936" sldId="378"/>
            <ac:spMk id="10" creationId="{3EC76336-909D-4B71-9B3E-58DB60D61A4C}"/>
          </ac:spMkLst>
        </pc:spChg>
      </pc:sldChg>
      <pc:sldChg chg="addSp modSp add">
        <pc:chgData name="Kasey Champion" userId="19b88af5-fedb-454f-84ce-28baec1c1997" providerId="ADAL" clId="{3A56A604-C73C-4F14-A118-D0A7A5AF70E6}" dt="2017-09-05T00:50:54.517" v="6912" actId="1076"/>
        <pc:sldMkLst>
          <pc:docMk/>
          <pc:sldMk cId="1990831408" sldId="379"/>
        </pc:sldMkLst>
        <pc:spChg chg="mod">
          <ac:chgData name="Kasey Champion" userId="19b88af5-fedb-454f-84ce-28baec1c1997" providerId="ADAL" clId="{3A56A604-C73C-4F14-A118-D0A7A5AF70E6}" dt="2017-09-05T00:49:07.897" v="6697" actId="20577"/>
          <ac:spMkLst>
            <pc:docMk/>
            <pc:sldMk cId="1990831408" sldId="379"/>
            <ac:spMk id="2" creationId="{45BDAD94-B26B-4FB5-AF58-122676480901}"/>
          </ac:spMkLst>
        </pc:spChg>
        <pc:spChg chg="mod">
          <ac:chgData name="Kasey Champion" userId="19b88af5-fedb-454f-84ce-28baec1c1997" providerId="ADAL" clId="{3A56A604-C73C-4F14-A118-D0A7A5AF70E6}" dt="2017-09-05T00:49:58.698" v="6910" actId="20577"/>
          <ac:spMkLst>
            <pc:docMk/>
            <pc:sldMk cId="1990831408" sldId="379"/>
            <ac:spMk id="7" creationId="{69B14BEC-6D4B-437B-A9D6-EAF21D39E450}"/>
          </ac:spMkLst>
        </pc:spChg>
        <pc:picChg chg="add mod">
          <ac:chgData name="Kasey Champion" userId="19b88af5-fedb-454f-84ce-28baec1c1997" providerId="ADAL" clId="{3A56A604-C73C-4F14-A118-D0A7A5AF70E6}" dt="2017-09-05T00:50:54.517" v="6912" actId="1076"/>
          <ac:picMkLst>
            <pc:docMk/>
            <pc:sldMk cId="1990831408" sldId="379"/>
            <ac:picMk id="2050" creationId="{DCF12C28-0787-49C8-854F-A2C89282021A}"/>
          </ac:picMkLst>
        </pc:picChg>
      </pc:sldChg>
    </pc:docChg>
  </pc:docChgLst>
  <pc:docChgLst>
    <pc:chgData name="Dheeraj Sarpangal" userId="c69b1c88-a5d0-4da0-aa28-e58be4945008" providerId="ADAL" clId="{FDAD8976-ACB1-4F07-9505-D86FDB76BA7C}"/>
    <pc:docChg chg="modSld">
      <pc:chgData name="Dheeraj Sarpangal" userId="c69b1c88-a5d0-4da0-aa28-e58be4945008" providerId="ADAL" clId="{FDAD8976-ACB1-4F07-9505-D86FDB76BA7C}" dt="2017-09-05T15:15:10.925" v="60"/>
      <pc:docMkLst>
        <pc:docMk/>
      </pc:docMkLst>
      <pc:sldChg chg="addSp delSp">
        <pc:chgData name="Dheeraj Sarpangal" userId="c69b1c88-a5d0-4da0-aa28-e58be4945008" providerId="ADAL" clId="{FDAD8976-ACB1-4F07-9505-D86FDB76BA7C}" dt="2017-09-05T15:14:33.079" v="44"/>
        <pc:sldMkLst>
          <pc:docMk/>
          <pc:sldMk cId="2703056183" sldId="347"/>
        </pc:sldMkLst>
        <pc:inkChg chg="add del">
          <ac:chgData name="Dheeraj Sarpangal" userId="c69b1c88-a5d0-4da0-aa28-e58be4945008" providerId="ADAL" clId="{FDAD8976-ACB1-4F07-9505-D86FDB76BA7C}" dt="2017-09-05T15:13:38.518" v="2"/>
          <ac:inkMkLst>
            <pc:docMk/>
            <pc:sldMk cId="2703056183" sldId="347"/>
            <ac:inkMk id="5" creationId="{A3DB7BE6-79AC-4797-85BC-F2161493F9E5}"/>
          </ac:inkMkLst>
        </pc:inkChg>
        <pc:inkChg chg="add del">
          <ac:chgData name="Dheeraj Sarpangal" userId="c69b1c88-a5d0-4da0-aa28-e58be4945008" providerId="ADAL" clId="{FDAD8976-ACB1-4F07-9505-D86FDB76BA7C}" dt="2017-09-05T15:13:38.518" v="2"/>
          <ac:inkMkLst>
            <pc:docMk/>
            <pc:sldMk cId="2703056183" sldId="347"/>
            <ac:inkMk id="8" creationId="{A34FBADB-7DBB-4545-9C9A-5A5F3963A692}"/>
          </ac:inkMkLst>
        </pc:inkChg>
        <pc:inkChg chg="add del">
          <ac:chgData name="Dheeraj Sarpangal" userId="c69b1c88-a5d0-4da0-aa28-e58be4945008" providerId="ADAL" clId="{FDAD8976-ACB1-4F07-9505-D86FDB76BA7C}" dt="2017-09-05T15:13:39.824" v="4"/>
          <ac:inkMkLst>
            <pc:docMk/>
            <pc:sldMk cId="2703056183" sldId="347"/>
            <ac:inkMk id="10" creationId="{AD5D087B-F0AD-4C9C-8B7B-E247016EEA78}"/>
          </ac:inkMkLst>
        </pc:inkChg>
        <pc:inkChg chg="add del">
          <ac:chgData name="Dheeraj Sarpangal" userId="c69b1c88-a5d0-4da0-aa28-e58be4945008" providerId="ADAL" clId="{FDAD8976-ACB1-4F07-9505-D86FDB76BA7C}" dt="2017-09-05T15:13:39.824" v="4"/>
          <ac:inkMkLst>
            <pc:docMk/>
            <pc:sldMk cId="2703056183" sldId="347"/>
            <ac:inkMk id="11" creationId="{A3C89D8E-8CC5-4020-B49B-1DDB88AD48E8}"/>
          </ac:inkMkLst>
        </pc:inkChg>
        <pc:inkChg chg="add del">
          <ac:chgData name="Dheeraj Sarpangal" userId="c69b1c88-a5d0-4da0-aa28-e58be4945008" providerId="ADAL" clId="{FDAD8976-ACB1-4F07-9505-D86FDB76BA7C}" dt="2017-09-05T15:13:41.300" v="7"/>
          <ac:inkMkLst>
            <pc:docMk/>
            <pc:sldMk cId="2703056183" sldId="347"/>
            <ac:inkMk id="12" creationId="{170E7B50-A7B8-4D83-BC65-BAE9A5382CA0}"/>
          </ac:inkMkLst>
        </pc:inkChg>
        <pc:inkChg chg="add del">
          <ac:chgData name="Dheeraj Sarpangal" userId="c69b1c88-a5d0-4da0-aa28-e58be4945008" providerId="ADAL" clId="{FDAD8976-ACB1-4F07-9505-D86FDB76BA7C}" dt="2017-09-05T15:13:41.300" v="7"/>
          <ac:inkMkLst>
            <pc:docMk/>
            <pc:sldMk cId="2703056183" sldId="347"/>
            <ac:inkMk id="13" creationId="{E13120EE-8E78-477F-8982-07C3DA9C5FF2}"/>
          </ac:inkMkLst>
        </pc:inkChg>
        <pc:inkChg chg="add del">
          <ac:chgData name="Dheeraj Sarpangal" userId="c69b1c88-a5d0-4da0-aa28-e58be4945008" providerId="ADAL" clId="{FDAD8976-ACB1-4F07-9505-D86FDB76BA7C}" dt="2017-09-05T15:13:41.300" v="7"/>
          <ac:inkMkLst>
            <pc:docMk/>
            <pc:sldMk cId="2703056183" sldId="347"/>
            <ac:inkMk id="15" creationId="{92260B65-F625-4B50-AC87-22ED85260503}"/>
          </ac:inkMkLst>
        </pc:inkChg>
        <pc:inkChg chg="add del">
          <ac:chgData name="Dheeraj Sarpangal" userId="c69b1c88-a5d0-4da0-aa28-e58be4945008" providerId="ADAL" clId="{FDAD8976-ACB1-4F07-9505-D86FDB76BA7C}" dt="2017-09-05T15:13:42.159" v="9"/>
          <ac:inkMkLst>
            <pc:docMk/>
            <pc:sldMk cId="2703056183" sldId="347"/>
            <ac:inkMk id="16" creationId="{8AB68E32-9F94-45C2-B8DE-7C3A8B33DD47}"/>
          </ac:inkMkLst>
        </pc:inkChg>
        <pc:inkChg chg="add del">
          <ac:chgData name="Dheeraj Sarpangal" userId="c69b1c88-a5d0-4da0-aa28-e58be4945008" providerId="ADAL" clId="{FDAD8976-ACB1-4F07-9505-D86FDB76BA7C}" dt="2017-09-05T15:13:42.159" v="9"/>
          <ac:inkMkLst>
            <pc:docMk/>
            <pc:sldMk cId="2703056183" sldId="347"/>
            <ac:inkMk id="17" creationId="{89B1A0EF-04B2-4C8B-A9C1-46F1D70710BC}"/>
          </ac:inkMkLst>
        </pc:inkChg>
        <pc:inkChg chg="add del">
          <ac:chgData name="Dheeraj Sarpangal" userId="c69b1c88-a5d0-4da0-aa28-e58be4945008" providerId="ADAL" clId="{FDAD8976-ACB1-4F07-9505-D86FDB76BA7C}" dt="2017-09-05T15:13:42.860" v="11"/>
          <ac:inkMkLst>
            <pc:docMk/>
            <pc:sldMk cId="2703056183" sldId="347"/>
            <ac:inkMk id="18" creationId="{2670FB1E-53C0-42AE-9C2B-7934908E36E1}"/>
          </ac:inkMkLst>
        </pc:inkChg>
        <pc:inkChg chg="add del">
          <ac:chgData name="Dheeraj Sarpangal" userId="c69b1c88-a5d0-4da0-aa28-e58be4945008" providerId="ADAL" clId="{FDAD8976-ACB1-4F07-9505-D86FDB76BA7C}" dt="2017-09-05T15:13:42.860" v="11"/>
          <ac:inkMkLst>
            <pc:docMk/>
            <pc:sldMk cId="2703056183" sldId="347"/>
            <ac:inkMk id="19" creationId="{1CDA9716-2321-4547-931E-F628FB92A4D3}"/>
          </ac:inkMkLst>
        </pc:inkChg>
        <pc:inkChg chg="add del">
          <ac:chgData name="Dheeraj Sarpangal" userId="c69b1c88-a5d0-4da0-aa28-e58be4945008" providerId="ADAL" clId="{FDAD8976-ACB1-4F07-9505-D86FDB76BA7C}" dt="2017-09-05T15:13:43.984" v="13"/>
          <ac:inkMkLst>
            <pc:docMk/>
            <pc:sldMk cId="2703056183" sldId="347"/>
            <ac:inkMk id="20" creationId="{6FA265FE-D716-4790-8DFE-82E9AC73D6A4}"/>
          </ac:inkMkLst>
        </pc:inkChg>
        <pc:inkChg chg="add del">
          <ac:chgData name="Dheeraj Sarpangal" userId="c69b1c88-a5d0-4da0-aa28-e58be4945008" providerId="ADAL" clId="{FDAD8976-ACB1-4F07-9505-D86FDB76BA7C}" dt="2017-09-05T15:13:43.984" v="13"/>
          <ac:inkMkLst>
            <pc:docMk/>
            <pc:sldMk cId="2703056183" sldId="347"/>
            <ac:inkMk id="21" creationId="{3859B76B-D804-48C9-9D8E-D2545CE99041}"/>
          </ac:inkMkLst>
        </pc:inkChg>
        <pc:inkChg chg="add del">
          <ac:chgData name="Dheeraj Sarpangal" userId="c69b1c88-a5d0-4da0-aa28-e58be4945008" providerId="ADAL" clId="{FDAD8976-ACB1-4F07-9505-D86FDB76BA7C}" dt="2017-09-05T15:13:48.032" v="16"/>
          <ac:inkMkLst>
            <pc:docMk/>
            <pc:sldMk cId="2703056183" sldId="347"/>
            <ac:inkMk id="22" creationId="{5838B82B-03C0-442C-BA79-5C8E05EE3666}"/>
          </ac:inkMkLst>
        </pc:inkChg>
        <pc:inkChg chg="add">
          <ac:chgData name="Dheeraj Sarpangal" userId="c69b1c88-a5d0-4da0-aa28-e58be4945008" providerId="ADAL" clId="{FDAD8976-ACB1-4F07-9505-D86FDB76BA7C}" dt="2017-09-05T15:13:46.862" v="14"/>
          <ac:inkMkLst>
            <pc:docMk/>
            <pc:sldMk cId="2703056183" sldId="347"/>
            <ac:inkMk id="23" creationId="{5E32F745-9BFF-4F25-980C-20F4A1E4A64C}"/>
          </ac:inkMkLst>
        </pc:inkChg>
        <pc:inkChg chg="add del">
          <ac:chgData name="Dheeraj Sarpangal" userId="c69b1c88-a5d0-4da0-aa28-e58be4945008" providerId="ADAL" clId="{FDAD8976-ACB1-4F07-9505-D86FDB76BA7C}" dt="2017-09-05T15:13:48.032" v="16"/>
          <ac:inkMkLst>
            <pc:docMk/>
            <pc:sldMk cId="2703056183" sldId="347"/>
            <ac:inkMk id="24" creationId="{366D29C7-7AF4-490E-847E-0E1121483327}"/>
          </ac:inkMkLst>
        </pc:inkChg>
        <pc:inkChg chg="add del">
          <ac:chgData name="Dheeraj Sarpangal" userId="c69b1c88-a5d0-4da0-aa28-e58be4945008" providerId="ADAL" clId="{FDAD8976-ACB1-4F07-9505-D86FDB76BA7C}" dt="2017-09-05T15:13:49.003" v="18"/>
          <ac:inkMkLst>
            <pc:docMk/>
            <pc:sldMk cId="2703056183" sldId="347"/>
            <ac:inkMk id="25" creationId="{CC32B1DB-BF11-4319-95ED-8D878804D4BA}"/>
          </ac:inkMkLst>
        </pc:inkChg>
        <pc:inkChg chg="add del">
          <ac:chgData name="Dheeraj Sarpangal" userId="c69b1c88-a5d0-4da0-aa28-e58be4945008" providerId="ADAL" clId="{FDAD8976-ACB1-4F07-9505-D86FDB76BA7C}" dt="2017-09-05T15:13:49.003" v="18"/>
          <ac:inkMkLst>
            <pc:docMk/>
            <pc:sldMk cId="2703056183" sldId="347"/>
            <ac:inkMk id="26" creationId="{E9D807DB-731D-495B-B6AF-B89061659088}"/>
          </ac:inkMkLst>
        </pc:inkChg>
        <pc:inkChg chg="add del">
          <ac:chgData name="Dheeraj Sarpangal" userId="c69b1c88-a5d0-4da0-aa28-e58be4945008" providerId="ADAL" clId="{FDAD8976-ACB1-4F07-9505-D86FDB76BA7C}" dt="2017-09-05T15:13:51.423" v="21"/>
          <ac:inkMkLst>
            <pc:docMk/>
            <pc:sldMk cId="2703056183" sldId="347"/>
            <ac:inkMk id="27" creationId="{F35FBF98-39D1-4A0A-AD43-78105C810AD8}"/>
          </ac:inkMkLst>
        </pc:inkChg>
        <pc:inkChg chg="add del">
          <ac:chgData name="Dheeraj Sarpangal" userId="c69b1c88-a5d0-4da0-aa28-e58be4945008" providerId="ADAL" clId="{FDAD8976-ACB1-4F07-9505-D86FDB76BA7C}" dt="2017-09-05T15:13:51.423" v="21"/>
          <ac:inkMkLst>
            <pc:docMk/>
            <pc:sldMk cId="2703056183" sldId="347"/>
            <ac:inkMk id="28" creationId="{77E71FCE-E9C6-4238-8811-87092344FDBB}"/>
          </ac:inkMkLst>
        </pc:inkChg>
        <pc:inkChg chg="add del">
          <ac:chgData name="Dheeraj Sarpangal" userId="c69b1c88-a5d0-4da0-aa28-e58be4945008" providerId="ADAL" clId="{FDAD8976-ACB1-4F07-9505-D86FDB76BA7C}" dt="2017-09-05T15:13:51.423" v="21"/>
          <ac:inkMkLst>
            <pc:docMk/>
            <pc:sldMk cId="2703056183" sldId="347"/>
            <ac:inkMk id="29" creationId="{06D3F143-B88F-4572-9EA6-0E020C0C6BD2}"/>
          </ac:inkMkLst>
        </pc:inkChg>
        <pc:inkChg chg="add del">
          <ac:chgData name="Dheeraj Sarpangal" userId="c69b1c88-a5d0-4da0-aa28-e58be4945008" providerId="ADAL" clId="{FDAD8976-ACB1-4F07-9505-D86FDB76BA7C}" dt="2017-09-05T15:13:52.336" v="23"/>
          <ac:inkMkLst>
            <pc:docMk/>
            <pc:sldMk cId="2703056183" sldId="347"/>
            <ac:inkMk id="30" creationId="{FC68CB78-FBC6-4221-9D7B-6A29C843A4E3}"/>
          </ac:inkMkLst>
        </pc:inkChg>
        <pc:inkChg chg="add del">
          <ac:chgData name="Dheeraj Sarpangal" userId="c69b1c88-a5d0-4da0-aa28-e58be4945008" providerId="ADAL" clId="{FDAD8976-ACB1-4F07-9505-D86FDB76BA7C}" dt="2017-09-05T15:13:52.336" v="23"/>
          <ac:inkMkLst>
            <pc:docMk/>
            <pc:sldMk cId="2703056183" sldId="347"/>
            <ac:inkMk id="31" creationId="{8E1FF213-1790-40C1-AB85-4D04920F6672}"/>
          </ac:inkMkLst>
        </pc:inkChg>
        <pc:inkChg chg="add">
          <ac:chgData name="Dheeraj Sarpangal" userId="c69b1c88-a5d0-4da0-aa28-e58be4945008" providerId="ADAL" clId="{FDAD8976-ACB1-4F07-9505-D86FDB76BA7C}" dt="2017-09-05T15:13:52.336" v="23"/>
          <ac:inkMkLst>
            <pc:docMk/>
            <pc:sldMk cId="2703056183" sldId="347"/>
            <ac:inkMk id="32" creationId="{89D3483D-AB9F-4B22-8447-332FA10914C2}"/>
          </ac:inkMkLst>
        </pc:inkChg>
        <pc:inkChg chg="add del">
          <ac:chgData name="Dheeraj Sarpangal" userId="c69b1c88-a5d0-4da0-aa28-e58be4945008" providerId="ADAL" clId="{FDAD8976-ACB1-4F07-9505-D86FDB76BA7C}" dt="2017-09-05T15:13:55.880" v="26"/>
          <ac:inkMkLst>
            <pc:docMk/>
            <pc:sldMk cId="2703056183" sldId="347"/>
            <ac:inkMk id="33" creationId="{4DA09CC6-D113-43F5-8F65-F58FD12D0798}"/>
          </ac:inkMkLst>
        </pc:inkChg>
        <pc:inkChg chg="add del">
          <ac:chgData name="Dheeraj Sarpangal" userId="c69b1c88-a5d0-4da0-aa28-e58be4945008" providerId="ADAL" clId="{FDAD8976-ACB1-4F07-9505-D86FDB76BA7C}" dt="2017-09-05T15:13:55.880" v="26"/>
          <ac:inkMkLst>
            <pc:docMk/>
            <pc:sldMk cId="2703056183" sldId="347"/>
            <ac:inkMk id="34" creationId="{D5526749-B846-4BBE-B6EA-5BDEE92C490D}"/>
          </ac:inkMkLst>
        </pc:inkChg>
        <pc:inkChg chg="add del">
          <ac:chgData name="Dheeraj Sarpangal" userId="c69b1c88-a5d0-4da0-aa28-e58be4945008" providerId="ADAL" clId="{FDAD8976-ACB1-4F07-9505-D86FDB76BA7C}" dt="2017-09-05T15:13:56.960" v="28"/>
          <ac:inkMkLst>
            <pc:docMk/>
            <pc:sldMk cId="2703056183" sldId="347"/>
            <ac:inkMk id="35" creationId="{21576D17-C091-45AF-BB7A-900A93C0D519}"/>
          </ac:inkMkLst>
        </pc:inkChg>
        <pc:inkChg chg="add del">
          <ac:chgData name="Dheeraj Sarpangal" userId="c69b1c88-a5d0-4da0-aa28-e58be4945008" providerId="ADAL" clId="{FDAD8976-ACB1-4F07-9505-D86FDB76BA7C}" dt="2017-09-05T15:13:56.960" v="28"/>
          <ac:inkMkLst>
            <pc:docMk/>
            <pc:sldMk cId="2703056183" sldId="347"/>
            <ac:inkMk id="36" creationId="{13C62BEE-F546-45BC-8CE0-1226240CEA50}"/>
          </ac:inkMkLst>
        </pc:inkChg>
        <pc:inkChg chg="add del">
          <ac:chgData name="Dheeraj Sarpangal" userId="c69b1c88-a5d0-4da0-aa28-e58be4945008" providerId="ADAL" clId="{FDAD8976-ACB1-4F07-9505-D86FDB76BA7C}" dt="2017-09-05T15:13:57.683" v="30"/>
          <ac:inkMkLst>
            <pc:docMk/>
            <pc:sldMk cId="2703056183" sldId="347"/>
            <ac:inkMk id="37" creationId="{0ACC2726-C0FA-4AC2-88AD-DC878EC775F6}"/>
          </ac:inkMkLst>
        </pc:inkChg>
        <pc:inkChg chg="add del">
          <ac:chgData name="Dheeraj Sarpangal" userId="c69b1c88-a5d0-4da0-aa28-e58be4945008" providerId="ADAL" clId="{FDAD8976-ACB1-4F07-9505-D86FDB76BA7C}" dt="2017-09-05T15:13:57.683" v="30"/>
          <ac:inkMkLst>
            <pc:docMk/>
            <pc:sldMk cId="2703056183" sldId="347"/>
            <ac:inkMk id="38" creationId="{40BCC334-C143-4BE6-B6F0-AC176C0C9DCC}"/>
          </ac:inkMkLst>
        </pc:inkChg>
        <pc:inkChg chg="add del">
          <ac:chgData name="Dheeraj Sarpangal" userId="c69b1c88-a5d0-4da0-aa28-e58be4945008" providerId="ADAL" clId="{FDAD8976-ACB1-4F07-9505-D86FDB76BA7C}" dt="2017-09-05T15:13:58.240" v="32"/>
          <ac:inkMkLst>
            <pc:docMk/>
            <pc:sldMk cId="2703056183" sldId="347"/>
            <ac:inkMk id="39" creationId="{13A85D4B-FB7C-43C4-87BB-B4F33B4AC786}"/>
          </ac:inkMkLst>
        </pc:inkChg>
        <pc:inkChg chg="add del">
          <ac:chgData name="Dheeraj Sarpangal" userId="c69b1c88-a5d0-4da0-aa28-e58be4945008" providerId="ADAL" clId="{FDAD8976-ACB1-4F07-9505-D86FDB76BA7C}" dt="2017-09-05T15:13:58.240" v="32"/>
          <ac:inkMkLst>
            <pc:docMk/>
            <pc:sldMk cId="2703056183" sldId="347"/>
            <ac:inkMk id="40" creationId="{2359EA09-B4EC-4EFC-B4AD-C4E77C5E69FE}"/>
          </ac:inkMkLst>
        </pc:inkChg>
        <pc:inkChg chg="add del">
          <ac:chgData name="Dheeraj Sarpangal" userId="c69b1c88-a5d0-4da0-aa28-e58be4945008" providerId="ADAL" clId="{FDAD8976-ACB1-4F07-9505-D86FDB76BA7C}" dt="2017-09-05T15:14:00.005" v="37"/>
          <ac:inkMkLst>
            <pc:docMk/>
            <pc:sldMk cId="2703056183" sldId="347"/>
            <ac:inkMk id="41" creationId="{D248F4F3-FDF9-4BC8-AFD1-AD442F5810B6}"/>
          </ac:inkMkLst>
        </pc:inkChg>
        <pc:inkChg chg="add del">
          <ac:chgData name="Dheeraj Sarpangal" userId="c69b1c88-a5d0-4da0-aa28-e58be4945008" providerId="ADAL" clId="{FDAD8976-ACB1-4F07-9505-D86FDB76BA7C}" dt="2017-09-05T15:13:59.551" v="35"/>
          <ac:inkMkLst>
            <pc:docMk/>
            <pc:sldMk cId="2703056183" sldId="347"/>
            <ac:inkMk id="42" creationId="{CC2E0D94-5014-4CD2-824A-F9175D1D7E44}"/>
          </ac:inkMkLst>
        </pc:inkChg>
        <pc:inkChg chg="add del">
          <ac:chgData name="Dheeraj Sarpangal" userId="c69b1c88-a5d0-4da0-aa28-e58be4945008" providerId="ADAL" clId="{FDAD8976-ACB1-4F07-9505-D86FDB76BA7C}" dt="2017-09-05T15:13:59.551" v="35"/>
          <ac:inkMkLst>
            <pc:docMk/>
            <pc:sldMk cId="2703056183" sldId="347"/>
            <ac:inkMk id="43" creationId="{E8E05138-61B3-45CA-88D3-DB3386565E69}"/>
          </ac:inkMkLst>
        </pc:inkChg>
        <pc:inkChg chg="add del">
          <ac:chgData name="Dheeraj Sarpangal" userId="c69b1c88-a5d0-4da0-aa28-e58be4945008" providerId="ADAL" clId="{FDAD8976-ACB1-4F07-9505-D86FDB76BA7C}" dt="2017-09-05T15:14:00.005" v="37"/>
          <ac:inkMkLst>
            <pc:docMk/>
            <pc:sldMk cId="2703056183" sldId="347"/>
            <ac:inkMk id="44" creationId="{2BD2DEC8-0C20-45B9-BF77-289B0437B181}"/>
          </ac:inkMkLst>
        </pc:inkChg>
        <pc:inkChg chg="add del">
          <ac:chgData name="Dheeraj Sarpangal" userId="c69b1c88-a5d0-4da0-aa28-e58be4945008" providerId="ADAL" clId="{FDAD8976-ACB1-4F07-9505-D86FDB76BA7C}" dt="2017-09-05T15:14:00.005" v="37"/>
          <ac:inkMkLst>
            <pc:docMk/>
            <pc:sldMk cId="2703056183" sldId="347"/>
            <ac:inkMk id="45" creationId="{779C9D47-92BB-45AF-BF95-D261439830AB}"/>
          </ac:inkMkLst>
        </pc:inkChg>
        <pc:inkChg chg="add del">
          <ac:chgData name="Dheeraj Sarpangal" userId="c69b1c88-a5d0-4da0-aa28-e58be4945008" providerId="ADAL" clId="{FDAD8976-ACB1-4F07-9505-D86FDB76BA7C}" dt="2017-09-05T15:14:02.251" v="40"/>
          <ac:inkMkLst>
            <pc:docMk/>
            <pc:sldMk cId="2703056183" sldId="347"/>
            <ac:inkMk id="46" creationId="{291CB1B6-D6C6-4522-B0F6-C6D0C6E99975}"/>
          </ac:inkMkLst>
        </pc:inkChg>
        <pc:inkChg chg="add del">
          <ac:chgData name="Dheeraj Sarpangal" userId="c69b1c88-a5d0-4da0-aa28-e58be4945008" providerId="ADAL" clId="{FDAD8976-ACB1-4F07-9505-D86FDB76BA7C}" dt="2017-09-05T15:14:02.251" v="40"/>
          <ac:inkMkLst>
            <pc:docMk/>
            <pc:sldMk cId="2703056183" sldId="347"/>
            <ac:inkMk id="47" creationId="{3A677F2F-2432-4185-816C-6B706DF0EB7E}"/>
          </ac:inkMkLst>
        </pc:inkChg>
        <pc:inkChg chg="add del">
          <ac:chgData name="Dheeraj Sarpangal" userId="c69b1c88-a5d0-4da0-aa28-e58be4945008" providerId="ADAL" clId="{FDAD8976-ACB1-4F07-9505-D86FDB76BA7C}" dt="2017-09-05T15:14:02.251" v="40"/>
          <ac:inkMkLst>
            <pc:docMk/>
            <pc:sldMk cId="2703056183" sldId="347"/>
            <ac:inkMk id="48" creationId="{D3B3F73F-D6E4-4645-A0BC-CB5329C3A96D}"/>
          </ac:inkMkLst>
        </pc:inkChg>
        <pc:inkChg chg="add del">
          <ac:chgData name="Dheeraj Sarpangal" userId="c69b1c88-a5d0-4da0-aa28-e58be4945008" providerId="ADAL" clId="{FDAD8976-ACB1-4F07-9505-D86FDB76BA7C}" dt="2017-09-05T15:14:03.054" v="42"/>
          <ac:inkMkLst>
            <pc:docMk/>
            <pc:sldMk cId="2703056183" sldId="347"/>
            <ac:inkMk id="49" creationId="{45D5D57A-5F98-4EB4-97A0-963ADA11FC6F}"/>
          </ac:inkMkLst>
        </pc:inkChg>
        <pc:inkChg chg="add del">
          <ac:chgData name="Dheeraj Sarpangal" userId="c69b1c88-a5d0-4da0-aa28-e58be4945008" providerId="ADAL" clId="{FDAD8976-ACB1-4F07-9505-D86FDB76BA7C}" dt="2017-09-05T15:14:03.054" v="42"/>
          <ac:inkMkLst>
            <pc:docMk/>
            <pc:sldMk cId="2703056183" sldId="347"/>
            <ac:inkMk id="50" creationId="{8BF7E256-11E4-42B0-831A-6D13D525B578}"/>
          </ac:inkMkLst>
        </pc:inkChg>
        <pc:inkChg chg="add">
          <ac:chgData name="Dheeraj Sarpangal" userId="c69b1c88-a5d0-4da0-aa28-e58be4945008" providerId="ADAL" clId="{FDAD8976-ACB1-4F07-9505-D86FDB76BA7C}" dt="2017-09-05T15:14:03.054" v="42"/>
          <ac:inkMkLst>
            <pc:docMk/>
            <pc:sldMk cId="2703056183" sldId="347"/>
            <ac:inkMk id="51" creationId="{C20A443F-A791-400D-B9A7-1352750017FB}"/>
          </ac:inkMkLst>
        </pc:inkChg>
        <pc:inkChg chg="add">
          <ac:chgData name="Dheeraj Sarpangal" userId="c69b1c88-a5d0-4da0-aa28-e58be4945008" providerId="ADAL" clId="{FDAD8976-ACB1-4F07-9505-D86FDB76BA7C}" dt="2017-09-05T15:14:31.910" v="43"/>
          <ac:inkMkLst>
            <pc:docMk/>
            <pc:sldMk cId="2703056183" sldId="347"/>
            <ac:inkMk id="52" creationId="{F60392D2-8FFA-4605-863B-9566360BC7B6}"/>
          </ac:inkMkLst>
        </pc:inkChg>
        <pc:inkChg chg="add">
          <ac:chgData name="Dheeraj Sarpangal" userId="c69b1c88-a5d0-4da0-aa28-e58be4945008" providerId="ADAL" clId="{FDAD8976-ACB1-4F07-9505-D86FDB76BA7C}" dt="2017-09-05T15:14:33.079" v="44"/>
          <ac:inkMkLst>
            <pc:docMk/>
            <pc:sldMk cId="2703056183" sldId="347"/>
            <ac:inkMk id="53" creationId="{BF679702-D402-44E7-8AC3-734CD65ECADC}"/>
          </ac:inkMkLst>
        </pc:inkChg>
      </pc:sldChg>
      <pc:sldChg chg="addSp delSp">
        <pc:chgData name="Dheeraj Sarpangal" userId="c69b1c88-a5d0-4da0-aa28-e58be4945008" providerId="ADAL" clId="{FDAD8976-ACB1-4F07-9505-D86FDB76BA7C}" dt="2017-09-05T15:15:10.925" v="60"/>
        <pc:sldMkLst>
          <pc:docMk/>
          <pc:sldMk cId="3287172762" sldId="349"/>
        </pc:sldMkLst>
        <pc:inkChg chg="add">
          <ac:chgData name="Dheeraj Sarpangal" userId="c69b1c88-a5d0-4da0-aa28-e58be4945008" providerId="ADAL" clId="{FDAD8976-ACB1-4F07-9505-D86FDB76BA7C}" dt="2017-09-05T15:15:02.392" v="45"/>
          <ac:inkMkLst>
            <pc:docMk/>
            <pc:sldMk cId="3287172762" sldId="349"/>
            <ac:inkMk id="5" creationId="{B25B860F-9A7F-4AC5-9230-4E48FCD9D858}"/>
          </ac:inkMkLst>
        </pc:inkChg>
        <pc:inkChg chg="add del">
          <ac:chgData name="Dheeraj Sarpangal" userId="c69b1c88-a5d0-4da0-aa28-e58be4945008" providerId="ADAL" clId="{FDAD8976-ACB1-4F07-9505-D86FDB76BA7C}" dt="2017-09-05T15:15:04.036" v="48"/>
          <ac:inkMkLst>
            <pc:docMk/>
            <pc:sldMk cId="3287172762" sldId="349"/>
            <ac:inkMk id="8" creationId="{208102EF-A799-4B36-87A2-5DB792E0C6AE}"/>
          </ac:inkMkLst>
        </pc:inkChg>
        <pc:inkChg chg="add del">
          <ac:chgData name="Dheeraj Sarpangal" userId="c69b1c88-a5d0-4da0-aa28-e58be4945008" providerId="ADAL" clId="{FDAD8976-ACB1-4F07-9505-D86FDB76BA7C}" dt="2017-09-05T15:15:04.036" v="48"/>
          <ac:inkMkLst>
            <pc:docMk/>
            <pc:sldMk cId="3287172762" sldId="349"/>
            <ac:inkMk id="10" creationId="{4156D206-7280-4F83-A602-51EEA6115DAC}"/>
          </ac:inkMkLst>
        </pc:inkChg>
        <pc:inkChg chg="add">
          <ac:chgData name="Dheeraj Sarpangal" userId="c69b1c88-a5d0-4da0-aa28-e58be4945008" providerId="ADAL" clId="{FDAD8976-ACB1-4F07-9505-D86FDB76BA7C}" dt="2017-09-05T15:15:04.036" v="48"/>
          <ac:inkMkLst>
            <pc:docMk/>
            <pc:sldMk cId="3287172762" sldId="349"/>
            <ac:inkMk id="11" creationId="{FD0720B5-BA8A-4BAF-9BD3-4E15C9FFA088}"/>
          </ac:inkMkLst>
        </pc:inkChg>
        <pc:inkChg chg="add del">
          <ac:chgData name="Dheeraj Sarpangal" userId="c69b1c88-a5d0-4da0-aa28-e58be4945008" providerId="ADAL" clId="{FDAD8976-ACB1-4F07-9505-D86FDB76BA7C}" dt="2017-09-05T15:15:07.571" v="52"/>
          <ac:inkMkLst>
            <pc:docMk/>
            <pc:sldMk cId="3287172762" sldId="349"/>
            <ac:inkMk id="12" creationId="{39C02043-FD34-4AA9-8F9B-23CABDB0DF8A}"/>
          </ac:inkMkLst>
        </pc:inkChg>
        <pc:inkChg chg="add del">
          <ac:chgData name="Dheeraj Sarpangal" userId="c69b1c88-a5d0-4da0-aa28-e58be4945008" providerId="ADAL" clId="{FDAD8976-ACB1-4F07-9505-D86FDB76BA7C}" dt="2017-09-05T15:15:07.571" v="52"/>
          <ac:inkMkLst>
            <pc:docMk/>
            <pc:sldMk cId="3287172762" sldId="349"/>
            <ac:inkMk id="13" creationId="{3B83F78E-FA48-48C5-8FF4-7DE212364F4A}"/>
          </ac:inkMkLst>
        </pc:inkChg>
        <pc:inkChg chg="add del">
          <ac:chgData name="Dheeraj Sarpangal" userId="c69b1c88-a5d0-4da0-aa28-e58be4945008" providerId="ADAL" clId="{FDAD8976-ACB1-4F07-9505-D86FDB76BA7C}" dt="2017-09-05T15:15:07.571" v="52"/>
          <ac:inkMkLst>
            <pc:docMk/>
            <pc:sldMk cId="3287172762" sldId="349"/>
            <ac:inkMk id="15" creationId="{6BC2B7E5-EBEE-4B60-99BA-6610BBDAF7D8}"/>
          </ac:inkMkLst>
        </pc:inkChg>
        <pc:inkChg chg="add">
          <ac:chgData name="Dheeraj Sarpangal" userId="c69b1c88-a5d0-4da0-aa28-e58be4945008" providerId="ADAL" clId="{FDAD8976-ACB1-4F07-9505-D86FDB76BA7C}" dt="2017-09-05T15:15:07.571" v="52"/>
          <ac:inkMkLst>
            <pc:docMk/>
            <pc:sldMk cId="3287172762" sldId="349"/>
            <ac:inkMk id="16" creationId="{B2C1762B-F643-4AE2-8C72-BEA4938E97E5}"/>
          </ac:inkMkLst>
        </pc:inkChg>
        <pc:inkChg chg="add del">
          <ac:chgData name="Dheeraj Sarpangal" userId="c69b1c88-a5d0-4da0-aa28-e58be4945008" providerId="ADAL" clId="{FDAD8976-ACB1-4F07-9505-D86FDB76BA7C}" dt="2017-09-05T15:15:08.592" v="56"/>
          <ac:inkMkLst>
            <pc:docMk/>
            <pc:sldMk cId="3287172762" sldId="349"/>
            <ac:inkMk id="17" creationId="{F8E97080-06EC-4CE1-B194-876D21F053DC}"/>
          </ac:inkMkLst>
        </pc:inkChg>
        <pc:inkChg chg="add del">
          <ac:chgData name="Dheeraj Sarpangal" userId="c69b1c88-a5d0-4da0-aa28-e58be4945008" providerId="ADAL" clId="{FDAD8976-ACB1-4F07-9505-D86FDB76BA7C}" dt="2017-09-05T15:15:08.592" v="56"/>
          <ac:inkMkLst>
            <pc:docMk/>
            <pc:sldMk cId="3287172762" sldId="349"/>
            <ac:inkMk id="18" creationId="{AB17C5C8-8094-4301-AB9B-276C53E97DD7}"/>
          </ac:inkMkLst>
        </pc:inkChg>
        <pc:inkChg chg="add del">
          <ac:chgData name="Dheeraj Sarpangal" userId="c69b1c88-a5d0-4da0-aa28-e58be4945008" providerId="ADAL" clId="{FDAD8976-ACB1-4F07-9505-D86FDB76BA7C}" dt="2017-09-05T15:15:08.592" v="56"/>
          <ac:inkMkLst>
            <pc:docMk/>
            <pc:sldMk cId="3287172762" sldId="349"/>
            <ac:inkMk id="19" creationId="{D9E1DC98-F0B2-44FB-901C-C2CC1BFA3F47}"/>
          </ac:inkMkLst>
        </pc:inkChg>
        <pc:inkChg chg="add">
          <ac:chgData name="Dheeraj Sarpangal" userId="c69b1c88-a5d0-4da0-aa28-e58be4945008" providerId="ADAL" clId="{FDAD8976-ACB1-4F07-9505-D86FDB76BA7C}" dt="2017-09-05T15:15:08.592" v="56"/>
          <ac:inkMkLst>
            <pc:docMk/>
            <pc:sldMk cId="3287172762" sldId="349"/>
            <ac:inkMk id="20" creationId="{57CC420A-6483-4264-94B3-D2A860B7380C}"/>
          </ac:inkMkLst>
        </pc:inkChg>
        <pc:inkChg chg="add del">
          <ac:chgData name="Dheeraj Sarpangal" userId="c69b1c88-a5d0-4da0-aa28-e58be4945008" providerId="ADAL" clId="{FDAD8976-ACB1-4F07-9505-D86FDB76BA7C}" dt="2017-09-05T15:15:10.925" v="60"/>
          <ac:inkMkLst>
            <pc:docMk/>
            <pc:sldMk cId="3287172762" sldId="349"/>
            <ac:inkMk id="21" creationId="{B7C3A53C-EA6F-4F9C-A36B-7ABB7DD9F651}"/>
          </ac:inkMkLst>
        </pc:inkChg>
        <pc:inkChg chg="add del">
          <ac:chgData name="Dheeraj Sarpangal" userId="c69b1c88-a5d0-4da0-aa28-e58be4945008" providerId="ADAL" clId="{FDAD8976-ACB1-4F07-9505-D86FDB76BA7C}" dt="2017-09-05T15:15:10.925" v="60"/>
          <ac:inkMkLst>
            <pc:docMk/>
            <pc:sldMk cId="3287172762" sldId="349"/>
            <ac:inkMk id="22" creationId="{B4257F75-6C97-4CA9-836D-2BA0C8E0F152}"/>
          </ac:inkMkLst>
        </pc:inkChg>
        <pc:inkChg chg="add del">
          <ac:chgData name="Dheeraj Sarpangal" userId="c69b1c88-a5d0-4da0-aa28-e58be4945008" providerId="ADAL" clId="{FDAD8976-ACB1-4F07-9505-D86FDB76BA7C}" dt="2017-09-05T15:15:10.925" v="60"/>
          <ac:inkMkLst>
            <pc:docMk/>
            <pc:sldMk cId="3287172762" sldId="349"/>
            <ac:inkMk id="23" creationId="{A19CB004-D363-4706-A222-327448303D84}"/>
          </ac:inkMkLst>
        </pc:inkChg>
        <pc:inkChg chg="add">
          <ac:chgData name="Dheeraj Sarpangal" userId="c69b1c88-a5d0-4da0-aa28-e58be4945008" providerId="ADAL" clId="{FDAD8976-ACB1-4F07-9505-D86FDB76BA7C}" dt="2017-09-05T15:15:10.925" v="60"/>
          <ac:inkMkLst>
            <pc:docMk/>
            <pc:sldMk cId="3287172762" sldId="349"/>
            <ac:inkMk id="24" creationId="{D9A12829-565C-470F-A614-0FBAAC274DD1}"/>
          </ac:inkMkLst>
        </pc:inkChg>
      </pc:sldChg>
    </pc:docChg>
  </pc:docChgLst>
  <pc:docChgLst>
    <pc:chgData name="Taylor Garren" userId="c44cff78-841e-441d-9799-fbdc7d7fc661" providerId="ADAL" clId="{547896E7-CDC2-4DA8-813E-F2B74E97E40C}"/>
    <pc:docChg chg="undo custSel addSld delSld modSld modSection">
      <pc:chgData name="Taylor Garren" userId="c44cff78-841e-441d-9799-fbdc7d7fc661" providerId="ADAL" clId="{547896E7-CDC2-4DA8-813E-F2B74E97E40C}" dt="2017-08-29T23:58:23.396" v="615" actId="2696"/>
      <pc:docMkLst>
        <pc:docMk/>
      </pc:docMkLst>
      <pc:sldChg chg="modSp">
        <pc:chgData name="Taylor Garren" userId="c44cff78-841e-441d-9799-fbdc7d7fc661" providerId="ADAL" clId="{547896E7-CDC2-4DA8-813E-F2B74E97E40C}" dt="2017-08-29T18:24:03.256" v="444" actId="1036"/>
        <pc:sldMkLst>
          <pc:docMk/>
          <pc:sldMk cId="2926119601" sldId="325"/>
        </pc:sldMkLst>
        <pc:spChg chg="mod">
          <ac:chgData name="Taylor Garren" userId="c44cff78-841e-441d-9799-fbdc7d7fc661" providerId="ADAL" clId="{547896E7-CDC2-4DA8-813E-F2B74E97E40C}" dt="2017-08-29T18:21:48.952" v="380" actId="1036"/>
          <ac:spMkLst>
            <pc:docMk/>
            <pc:sldMk cId="2926119601" sldId="325"/>
            <ac:spMk id="3" creationId="{6FA4BBF2-6664-4820-AFAD-71E67094EDF5}"/>
          </ac:spMkLst>
        </pc:spChg>
        <pc:spChg chg="mod">
          <ac:chgData name="Taylor Garren" userId="c44cff78-841e-441d-9799-fbdc7d7fc661" providerId="ADAL" clId="{547896E7-CDC2-4DA8-813E-F2B74E97E40C}" dt="2017-08-29T18:24:03.256" v="444" actId="1036"/>
          <ac:spMkLst>
            <pc:docMk/>
            <pc:sldMk cId="2926119601" sldId="325"/>
            <ac:spMk id="8" creationId="{09AB4482-A624-4942-8BC1-363666660603}"/>
          </ac:spMkLst>
        </pc:spChg>
        <pc:spChg chg="mod">
          <ac:chgData name="Taylor Garren" userId="c44cff78-841e-441d-9799-fbdc7d7fc661" providerId="ADAL" clId="{547896E7-CDC2-4DA8-813E-F2B74E97E40C}" dt="2017-08-29T18:24:03.256" v="444" actId="1036"/>
          <ac:spMkLst>
            <pc:docMk/>
            <pc:sldMk cId="2926119601" sldId="325"/>
            <ac:spMk id="19" creationId="{923AA5C2-B706-480C-9AA4-DF93D2A5C104}"/>
          </ac:spMkLst>
        </pc:spChg>
        <pc:graphicFrameChg chg="mod">
          <ac:chgData name="Taylor Garren" userId="c44cff78-841e-441d-9799-fbdc7d7fc661" providerId="ADAL" clId="{547896E7-CDC2-4DA8-813E-F2B74E97E40C}" dt="2017-08-29T18:24:03.256" v="444" actId="1036"/>
          <ac:graphicFrameMkLst>
            <pc:docMk/>
            <pc:sldMk cId="2926119601" sldId="325"/>
            <ac:graphicFrameMk id="13" creationId="{A214CD49-E055-4038-9A73-7DCC28688F5C}"/>
          </ac:graphicFrameMkLst>
        </pc:graphicFrameChg>
        <pc:picChg chg="mod">
          <ac:chgData name="Taylor Garren" userId="c44cff78-841e-441d-9799-fbdc7d7fc661" providerId="ADAL" clId="{547896E7-CDC2-4DA8-813E-F2B74E97E40C}" dt="2017-08-29T18:24:03.256" v="444" actId="1036"/>
          <ac:picMkLst>
            <pc:docMk/>
            <pc:sldMk cId="2926119601" sldId="325"/>
            <ac:picMk id="12" creationId="{B5E342B0-2C1F-43B4-BF10-E61503E8B3E3}"/>
          </ac:picMkLst>
        </pc:picChg>
        <pc:cxnChg chg="mod">
          <ac:chgData name="Taylor Garren" userId="c44cff78-841e-441d-9799-fbdc7d7fc661" providerId="ADAL" clId="{547896E7-CDC2-4DA8-813E-F2B74E97E40C}" dt="2017-08-29T18:24:03.256" v="444" actId="1036"/>
          <ac:cxnSpMkLst>
            <pc:docMk/>
            <pc:sldMk cId="2926119601" sldId="325"/>
            <ac:cxnSpMk id="9" creationId="{014D754E-C16A-4722-95D6-E2144B307934}"/>
          </ac:cxnSpMkLst>
        </pc:cxnChg>
        <pc:cxnChg chg="mod">
          <ac:chgData name="Taylor Garren" userId="c44cff78-841e-441d-9799-fbdc7d7fc661" providerId="ADAL" clId="{547896E7-CDC2-4DA8-813E-F2B74E97E40C}" dt="2017-08-29T18:24:03.256" v="444" actId="1036"/>
          <ac:cxnSpMkLst>
            <pc:docMk/>
            <pc:sldMk cId="2926119601" sldId="325"/>
            <ac:cxnSpMk id="11" creationId="{82A8C513-A712-4E39-BFA9-32A18334AAB7}"/>
          </ac:cxnSpMkLst>
        </pc:cxnChg>
      </pc:sldChg>
      <pc:sldChg chg="modSp">
        <pc:chgData name="Taylor Garren" userId="c44cff78-841e-441d-9799-fbdc7d7fc661" providerId="ADAL" clId="{547896E7-CDC2-4DA8-813E-F2B74E97E40C}" dt="2017-08-29T18:23:51.008" v="434" actId="1036"/>
        <pc:sldMkLst>
          <pc:docMk/>
          <pc:sldMk cId="1642794422" sldId="326"/>
        </pc:sldMkLst>
        <pc:spChg chg="mod">
          <ac:chgData name="Taylor Garren" userId="c44cff78-841e-441d-9799-fbdc7d7fc661" providerId="ADAL" clId="{547896E7-CDC2-4DA8-813E-F2B74E97E40C}" dt="2017-08-29T18:21:13.547" v="368" actId="1035"/>
          <ac:spMkLst>
            <pc:docMk/>
            <pc:sldMk cId="1642794422" sldId="326"/>
            <ac:spMk id="3" creationId="{6FA4BBF2-6664-4820-AFAD-71E67094EDF5}"/>
          </ac:spMkLst>
        </pc:spChg>
        <pc:spChg chg="mod">
          <ac:chgData name="Taylor Garren" userId="c44cff78-841e-441d-9799-fbdc7d7fc661" providerId="ADAL" clId="{547896E7-CDC2-4DA8-813E-F2B74E97E40C}" dt="2017-08-29T18:23:51.008" v="434" actId="1036"/>
          <ac:spMkLst>
            <pc:docMk/>
            <pc:sldMk cId="1642794422" sldId="326"/>
            <ac:spMk id="8" creationId="{09AB4482-A624-4942-8BC1-363666660603}"/>
          </ac:spMkLst>
        </pc:spChg>
        <pc:spChg chg="mod">
          <ac:chgData name="Taylor Garren" userId="c44cff78-841e-441d-9799-fbdc7d7fc661" providerId="ADAL" clId="{547896E7-CDC2-4DA8-813E-F2B74E97E40C}" dt="2017-08-29T18:23:51.008" v="434" actId="1036"/>
          <ac:spMkLst>
            <pc:docMk/>
            <pc:sldMk cId="1642794422" sldId="326"/>
            <ac:spMk id="19" creationId="{923AA5C2-B706-480C-9AA4-DF93D2A5C104}"/>
          </ac:spMkLst>
        </pc:spChg>
        <pc:graphicFrameChg chg="mod">
          <ac:chgData name="Taylor Garren" userId="c44cff78-841e-441d-9799-fbdc7d7fc661" providerId="ADAL" clId="{547896E7-CDC2-4DA8-813E-F2B74E97E40C}" dt="2017-08-29T18:23:51.008" v="434" actId="1036"/>
          <ac:graphicFrameMkLst>
            <pc:docMk/>
            <pc:sldMk cId="1642794422" sldId="326"/>
            <ac:graphicFrameMk id="13" creationId="{A214CD49-E055-4038-9A73-7DCC28688F5C}"/>
          </ac:graphicFrameMkLst>
        </pc:graphicFrameChg>
        <pc:graphicFrameChg chg="mod">
          <ac:chgData name="Taylor Garren" userId="c44cff78-841e-441d-9799-fbdc7d7fc661" providerId="ADAL" clId="{547896E7-CDC2-4DA8-813E-F2B74E97E40C}" dt="2017-08-29T18:23:51.008" v="434" actId="1036"/>
          <ac:graphicFrameMkLst>
            <pc:docMk/>
            <pc:sldMk cId="1642794422" sldId="326"/>
            <ac:graphicFrameMk id="21" creationId="{5807A7E5-9A29-4875-82C5-91FD3CF3392C}"/>
          </ac:graphicFrameMkLst>
        </pc:graphicFrameChg>
        <pc:picChg chg="mod">
          <ac:chgData name="Taylor Garren" userId="c44cff78-841e-441d-9799-fbdc7d7fc661" providerId="ADAL" clId="{547896E7-CDC2-4DA8-813E-F2B74E97E40C}" dt="2017-08-29T18:23:51.008" v="434" actId="1036"/>
          <ac:picMkLst>
            <pc:docMk/>
            <pc:sldMk cId="1642794422" sldId="326"/>
            <ac:picMk id="12" creationId="{B5E342B0-2C1F-43B4-BF10-E61503E8B3E3}"/>
          </ac:picMkLst>
        </pc:picChg>
        <pc:cxnChg chg="mod">
          <ac:chgData name="Taylor Garren" userId="c44cff78-841e-441d-9799-fbdc7d7fc661" providerId="ADAL" clId="{547896E7-CDC2-4DA8-813E-F2B74E97E40C}" dt="2017-08-29T18:23:51.008" v="434" actId="1036"/>
          <ac:cxnSpMkLst>
            <pc:docMk/>
            <pc:sldMk cId="1642794422" sldId="326"/>
            <ac:cxnSpMk id="9" creationId="{014D754E-C16A-4722-95D6-E2144B307934}"/>
          </ac:cxnSpMkLst>
        </pc:cxnChg>
        <pc:cxnChg chg="mod">
          <ac:chgData name="Taylor Garren" userId="c44cff78-841e-441d-9799-fbdc7d7fc661" providerId="ADAL" clId="{547896E7-CDC2-4DA8-813E-F2B74E97E40C}" dt="2017-08-29T18:23:51.008" v="434" actId="1036"/>
          <ac:cxnSpMkLst>
            <pc:docMk/>
            <pc:sldMk cId="1642794422" sldId="326"/>
            <ac:cxnSpMk id="18" creationId="{42EAEFD2-D87E-4E0D-9DAF-B2F122A19CB5}"/>
          </ac:cxnSpMkLst>
        </pc:cxnChg>
      </pc:sldChg>
      <pc:sldChg chg="modSp">
        <pc:chgData name="Taylor Garren" userId="c44cff78-841e-441d-9799-fbdc7d7fc661" providerId="ADAL" clId="{547896E7-CDC2-4DA8-813E-F2B74E97E40C}" dt="2017-08-29T00:17:01.545" v="5" actId="20577"/>
        <pc:sldMkLst>
          <pc:docMk/>
          <pc:sldMk cId="3352628076" sldId="328"/>
        </pc:sldMkLst>
        <pc:spChg chg="mod">
          <ac:chgData name="Taylor Garren" userId="c44cff78-841e-441d-9799-fbdc7d7fc661" providerId="ADAL" clId="{547896E7-CDC2-4DA8-813E-F2B74E97E40C}" dt="2017-08-29T00:17:01.545" v="5" actId="20577"/>
          <ac:spMkLst>
            <pc:docMk/>
            <pc:sldMk cId="3352628076" sldId="328"/>
            <ac:spMk id="3" creationId="{4B0086DC-AA1A-425E-9580-85551E780F18}"/>
          </ac:spMkLst>
        </pc:spChg>
      </pc:sldChg>
      <pc:sldChg chg="add">
        <pc:chgData name="Taylor Garren" userId="c44cff78-841e-441d-9799-fbdc7d7fc661" providerId="ADAL" clId="{547896E7-CDC2-4DA8-813E-F2B74E97E40C}" dt="2017-08-29T00:16:28.142" v="0" actId="20577"/>
        <pc:sldMkLst>
          <pc:docMk/>
          <pc:sldMk cId="4184462949" sldId="339"/>
        </pc:sldMkLst>
      </pc:sldChg>
      <pc:sldChg chg="modSp add">
        <pc:chgData name="Taylor Garren" userId="c44cff78-841e-441d-9799-fbdc7d7fc661" providerId="ADAL" clId="{547896E7-CDC2-4DA8-813E-F2B74E97E40C}" dt="2017-08-29T18:17:48.435" v="238" actId="20577"/>
        <pc:sldMkLst>
          <pc:docMk/>
          <pc:sldMk cId="2170587668" sldId="340"/>
        </pc:sldMkLst>
        <pc:spChg chg="mod">
          <ac:chgData name="Taylor Garren" userId="c44cff78-841e-441d-9799-fbdc7d7fc661" providerId="ADAL" clId="{547896E7-CDC2-4DA8-813E-F2B74E97E40C}" dt="2017-08-29T18:09:48.539" v="24" actId="20577"/>
          <ac:spMkLst>
            <pc:docMk/>
            <pc:sldMk cId="2170587668" sldId="340"/>
            <ac:spMk id="2" creationId="{A8225CAD-7829-4F8D-8F19-2152CAE2D30F}"/>
          </ac:spMkLst>
        </pc:spChg>
        <pc:spChg chg="mod">
          <ac:chgData name="Taylor Garren" userId="c44cff78-841e-441d-9799-fbdc7d7fc661" providerId="ADAL" clId="{547896E7-CDC2-4DA8-813E-F2B74E97E40C}" dt="2017-08-29T18:17:48.435" v="238" actId="20577"/>
          <ac:spMkLst>
            <pc:docMk/>
            <pc:sldMk cId="2170587668" sldId="340"/>
            <ac:spMk id="3" creationId="{D9EBA65D-2910-41D9-9DD1-89326476857B}"/>
          </ac:spMkLst>
        </pc:spChg>
      </pc:sldChg>
      <pc:sldChg chg="addSp delSp modSp add">
        <pc:chgData name="Taylor Garren" userId="c44cff78-841e-441d-9799-fbdc7d7fc661" providerId="ADAL" clId="{547896E7-CDC2-4DA8-813E-F2B74E97E40C}" dt="2017-08-29T18:23:31.124" v="422" actId="1036"/>
        <pc:sldMkLst>
          <pc:docMk/>
          <pc:sldMk cId="980688942" sldId="341"/>
        </pc:sldMkLst>
        <pc:spChg chg="mod">
          <ac:chgData name="Taylor Garren" userId="c44cff78-841e-441d-9799-fbdc7d7fc661" providerId="ADAL" clId="{547896E7-CDC2-4DA8-813E-F2B74E97E40C}" dt="2017-08-29T18:21:20.157" v="373" actId="1035"/>
          <ac:spMkLst>
            <pc:docMk/>
            <pc:sldMk cId="980688942" sldId="341"/>
            <ac:spMk id="3" creationId="{6FA4BBF2-6664-4820-AFAD-71E67094EDF5}"/>
          </ac:spMkLst>
        </pc:spChg>
        <pc:spChg chg="mod">
          <ac:chgData name="Taylor Garren" userId="c44cff78-841e-441d-9799-fbdc7d7fc661" providerId="ADAL" clId="{547896E7-CDC2-4DA8-813E-F2B74E97E40C}" dt="2017-08-29T18:23:31.124" v="422" actId="1036"/>
          <ac:spMkLst>
            <pc:docMk/>
            <pc:sldMk cId="980688942" sldId="341"/>
            <ac:spMk id="8" creationId="{09AB4482-A624-4942-8BC1-363666660603}"/>
          </ac:spMkLst>
        </pc:spChg>
        <pc:spChg chg="mod">
          <ac:chgData name="Taylor Garren" userId="c44cff78-841e-441d-9799-fbdc7d7fc661" providerId="ADAL" clId="{547896E7-CDC2-4DA8-813E-F2B74E97E40C}" dt="2017-08-29T18:23:31.124" v="422" actId="1036"/>
          <ac:spMkLst>
            <pc:docMk/>
            <pc:sldMk cId="980688942" sldId="341"/>
            <ac:spMk id="19" creationId="{923AA5C2-B706-480C-9AA4-DF93D2A5C104}"/>
          </ac:spMkLst>
        </pc:spChg>
        <pc:graphicFrameChg chg="mod">
          <ac:chgData name="Taylor Garren" userId="c44cff78-841e-441d-9799-fbdc7d7fc661" providerId="ADAL" clId="{547896E7-CDC2-4DA8-813E-F2B74E97E40C}" dt="2017-08-29T18:23:31.124" v="422" actId="1036"/>
          <ac:graphicFrameMkLst>
            <pc:docMk/>
            <pc:sldMk cId="980688942" sldId="341"/>
            <ac:graphicFrameMk id="13" creationId="{A214CD49-E055-4038-9A73-7DCC28688F5C}"/>
          </ac:graphicFrameMkLst>
        </pc:graphicFrameChg>
        <pc:graphicFrameChg chg="mod">
          <ac:chgData name="Taylor Garren" userId="c44cff78-841e-441d-9799-fbdc7d7fc661" providerId="ADAL" clId="{547896E7-CDC2-4DA8-813E-F2B74E97E40C}" dt="2017-08-29T18:23:31.124" v="422" actId="1036"/>
          <ac:graphicFrameMkLst>
            <pc:docMk/>
            <pc:sldMk cId="980688942" sldId="341"/>
            <ac:graphicFrameMk id="21" creationId="{5807A7E5-9A29-4875-82C5-91FD3CF3392C}"/>
          </ac:graphicFrameMkLst>
        </pc:graphicFrameChg>
        <pc:picChg chg="mod">
          <ac:chgData name="Taylor Garren" userId="c44cff78-841e-441d-9799-fbdc7d7fc661" providerId="ADAL" clId="{547896E7-CDC2-4DA8-813E-F2B74E97E40C}" dt="2017-08-29T18:23:31.124" v="422" actId="1036"/>
          <ac:picMkLst>
            <pc:docMk/>
            <pc:sldMk cId="980688942" sldId="341"/>
            <ac:picMk id="12" creationId="{B5E342B0-2C1F-43B4-BF10-E61503E8B3E3}"/>
          </ac:picMkLst>
        </pc:picChg>
        <pc:cxnChg chg="mod">
          <ac:chgData name="Taylor Garren" userId="c44cff78-841e-441d-9799-fbdc7d7fc661" providerId="ADAL" clId="{547896E7-CDC2-4DA8-813E-F2B74E97E40C}" dt="2017-08-29T18:23:31.124" v="422" actId="1036"/>
          <ac:cxnSpMkLst>
            <pc:docMk/>
            <pc:sldMk cId="980688942" sldId="341"/>
            <ac:cxnSpMk id="9" creationId="{014D754E-C16A-4722-95D6-E2144B307934}"/>
          </ac:cxnSpMkLst>
        </pc:cxnChg>
        <pc:cxnChg chg="add mod">
          <ac:chgData name="Taylor Garren" userId="c44cff78-841e-441d-9799-fbdc7d7fc661" providerId="ADAL" clId="{547896E7-CDC2-4DA8-813E-F2B74E97E40C}" dt="2017-08-29T18:23:31.124" v="422" actId="1036"/>
          <ac:cxnSpMkLst>
            <pc:docMk/>
            <pc:sldMk cId="980688942" sldId="341"/>
            <ac:cxnSpMk id="11" creationId="{F0577DA6-064E-4945-A66E-8D47041D2FC6}"/>
          </ac:cxnSpMkLst>
        </pc:cxnChg>
        <pc:cxnChg chg="del">
          <ac:chgData name="Taylor Garren" userId="c44cff78-841e-441d-9799-fbdc7d7fc661" providerId="ADAL" clId="{547896E7-CDC2-4DA8-813E-F2B74E97E40C}" dt="2017-08-29T18:18:19.307" v="242" actId="478"/>
          <ac:cxnSpMkLst>
            <pc:docMk/>
            <pc:sldMk cId="980688942" sldId="341"/>
            <ac:cxnSpMk id="18" creationId="{42EAEFD2-D87E-4E0D-9DAF-B2F122A19CB5}"/>
          </ac:cxnSpMkLst>
        </pc:cxnChg>
      </pc:sldChg>
      <pc:sldChg chg="addSp delSp modSp add modNotesTx">
        <pc:chgData name="Taylor Garren" userId="c44cff78-841e-441d-9799-fbdc7d7fc661" providerId="ADAL" clId="{547896E7-CDC2-4DA8-813E-F2B74E97E40C}" dt="2017-08-29T18:24:45.051" v="613" actId="20577"/>
        <pc:sldMkLst>
          <pc:docMk/>
          <pc:sldMk cId="3743345632" sldId="342"/>
        </pc:sldMkLst>
        <pc:spChg chg="mod">
          <ac:chgData name="Taylor Garren" userId="c44cff78-841e-441d-9799-fbdc7d7fc661" providerId="ADAL" clId="{547896E7-CDC2-4DA8-813E-F2B74E97E40C}" dt="2017-08-29T18:21:32.911" v="378" actId="1035"/>
          <ac:spMkLst>
            <pc:docMk/>
            <pc:sldMk cId="3743345632" sldId="342"/>
            <ac:spMk id="3" creationId="{6FA4BBF2-6664-4820-AFAD-71E67094EDF5}"/>
          </ac:spMkLst>
        </pc:spChg>
        <pc:spChg chg="mod">
          <ac:chgData name="Taylor Garren" userId="c44cff78-841e-441d-9799-fbdc7d7fc661" providerId="ADAL" clId="{547896E7-CDC2-4DA8-813E-F2B74E97E40C}" dt="2017-08-29T18:23:21.725" v="412" actId="1036"/>
          <ac:spMkLst>
            <pc:docMk/>
            <pc:sldMk cId="3743345632" sldId="342"/>
            <ac:spMk id="8" creationId="{09AB4482-A624-4942-8BC1-363666660603}"/>
          </ac:spMkLst>
        </pc:spChg>
        <pc:spChg chg="mod">
          <ac:chgData name="Taylor Garren" userId="c44cff78-841e-441d-9799-fbdc7d7fc661" providerId="ADAL" clId="{547896E7-CDC2-4DA8-813E-F2B74E97E40C}" dt="2017-08-29T18:23:21.725" v="412" actId="1036"/>
          <ac:spMkLst>
            <pc:docMk/>
            <pc:sldMk cId="3743345632" sldId="342"/>
            <ac:spMk id="19" creationId="{923AA5C2-B706-480C-9AA4-DF93D2A5C104}"/>
          </ac:spMkLst>
        </pc:spChg>
        <pc:graphicFrameChg chg="mod modGraphic">
          <ac:chgData name="Taylor Garren" userId="c44cff78-841e-441d-9799-fbdc7d7fc661" providerId="ADAL" clId="{547896E7-CDC2-4DA8-813E-F2B74E97E40C}" dt="2017-08-29T18:23:21.725" v="412" actId="1036"/>
          <ac:graphicFrameMkLst>
            <pc:docMk/>
            <pc:sldMk cId="3743345632" sldId="342"/>
            <ac:graphicFrameMk id="13" creationId="{A214CD49-E055-4038-9A73-7DCC28688F5C}"/>
          </ac:graphicFrameMkLst>
        </pc:graphicFrameChg>
        <pc:graphicFrameChg chg="del">
          <ac:chgData name="Taylor Garren" userId="c44cff78-841e-441d-9799-fbdc7d7fc661" providerId="ADAL" clId="{547896E7-CDC2-4DA8-813E-F2B74E97E40C}" dt="2017-08-29T18:19:14.607" v="253" actId="478"/>
          <ac:graphicFrameMkLst>
            <pc:docMk/>
            <pc:sldMk cId="3743345632" sldId="342"/>
            <ac:graphicFrameMk id="21" creationId="{5807A7E5-9A29-4875-82C5-91FD3CF3392C}"/>
          </ac:graphicFrameMkLst>
        </pc:graphicFrameChg>
        <pc:picChg chg="mod">
          <ac:chgData name="Taylor Garren" userId="c44cff78-841e-441d-9799-fbdc7d7fc661" providerId="ADAL" clId="{547896E7-CDC2-4DA8-813E-F2B74E97E40C}" dt="2017-08-29T18:23:21.725" v="412" actId="1036"/>
          <ac:picMkLst>
            <pc:docMk/>
            <pc:sldMk cId="3743345632" sldId="342"/>
            <ac:picMk id="12" creationId="{B5E342B0-2C1F-43B4-BF10-E61503E8B3E3}"/>
          </ac:picMkLst>
        </pc:picChg>
        <pc:cxnChg chg="mod">
          <ac:chgData name="Taylor Garren" userId="c44cff78-841e-441d-9799-fbdc7d7fc661" providerId="ADAL" clId="{547896E7-CDC2-4DA8-813E-F2B74E97E40C}" dt="2017-08-29T18:23:21.725" v="412" actId="1036"/>
          <ac:cxnSpMkLst>
            <pc:docMk/>
            <pc:sldMk cId="3743345632" sldId="342"/>
            <ac:cxnSpMk id="9" creationId="{014D754E-C16A-4722-95D6-E2144B307934}"/>
          </ac:cxnSpMkLst>
        </pc:cxnChg>
        <pc:cxnChg chg="del">
          <ac:chgData name="Taylor Garren" userId="c44cff78-841e-441d-9799-fbdc7d7fc661" providerId="ADAL" clId="{547896E7-CDC2-4DA8-813E-F2B74E97E40C}" dt="2017-08-29T18:19:01.443" v="250" actId="478"/>
          <ac:cxnSpMkLst>
            <pc:docMk/>
            <pc:sldMk cId="3743345632" sldId="342"/>
            <ac:cxnSpMk id="11" creationId="{F0577DA6-064E-4945-A66E-8D47041D2FC6}"/>
          </ac:cxnSpMkLst>
        </pc:cxnChg>
        <pc:cxnChg chg="add mod">
          <ac:chgData name="Taylor Garren" userId="c44cff78-841e-441d-9799-fbdc7d7fc661" providerId="ADAL" clId="{547896E7-CDC2-4DA8-813E-F2B74E97E40C}" dt="2017-08-29T18:23:21.725" v="412" actId="1036"/>
          <ac:cxnSpMkLst>
            <pc:docMk/>
            <pc:sldMk cId="3743345632" sldId="342"/>
            <ac:cxnSpMk id="14" creationId="{53DB6FBD-FE1C-4576-909D-3FB61187A28A}"/>
          </ac:cxnSpMkLst>
        </pc:cxnChg>
      </pc:sldChg>
      <pc:sldChg chg="add del">
        <pc:chgData name="Taylor Garren" userId="c44cff78-841e-441d-9799-fbdc7d7fc661" providerId="ADAL" clId="{547896E7-CDC2-4DA8-813E-F2B74E97E40C}" dt="2017-08-29T23:58:23.396" v="615" actId="2696"/>
        <pc:sldMkLst>
          <pc:docMk/>
          <pc:sldMk cId="2788467631" sldId="343"/>
        </pc:sldMkLst>
      </pc:sldChg>
    </pc:docChg>
  </pc:docChgLst>
  <pc:docChgLst>
    <pc:chgData name="Dheeraj Sarpangal" userId="c69b1c88-a5d0-4da0-aa28-e58be4945008" providerId="ADAL" clId="{BC12B249-8442-4264-B711-A37816D45204}"/>
    <pc:docChg chg="custSel modSld">
      <pc:chgData name="Dheeraj Sarpangal" userId="c69b1c88-a5d0-4da0-aa28-e58be4945008" providerId="ADAL" clId="{BC12B249-8442-4264-B711-A37816D45204}" dt="2017-09-05T15:19:03.873" v="9" actId="478"/>
      <pc:docMkLst>
        <pc:docMk/>
      </pc:docMkLst>
      <pc:sldChg chg="delSp">
        <pc:chgData name="Dheeraj Sarpangal" userId="c69b1c88-a5d0-4da0-aa28-e58be4945008" providerId="ADAL" clId="{BC12B249-8442-4264-B711-A37816D45204}" dt="2017-09-05T15:18:51.066" v="4" actId="478"/>
        <pc:sldMkLst>
          <pc:docMk/>
          <pc:sldMk cId="2703056183" sldId="347"/>
        </pc:sldMkLst>
        <pc:inkChg chg="del">
          <ac:chgData name="Dheeraj Sarpangal" userId="c69b1c88-a5d0-4da0-aa28-e58be4945008" providerId="ADAL" clId="{BC12B249-8442-4264-B711-A37816D45204}" dt="2017-09-05T15:18:45.624" v="1" actId="478"/>
          <ac:inkMkLst>
            <pc:docMk/>
            <pc:sldMk cId="2703056183" sldId="347"/>
            <ac:inkMk id="23" creationId="{5E32F745-9BFF-4F25-980C-20F4A1E4A64C}"/>
          </ac:inkMkLst>
        </pc:inkChg>
        <pc:inkChg chg="del">
          <ac:chgData name="Dheeraj Sarpangal" userId="c69b1c88-a5d0-4da0-aa28-e58be4945008" providerId="ADAL" clId="{BC12B249-8442-4264-B711-A37816D45204}" dt="2017-09-05T15:18:44.183" v="0" actId="478"/>
          <ac:inkMkLst>
            <pc:docMk/>
            <pc:sldMk cId="2703056183" sldId="347"/>
            <ac:inkMk id="32" creationId="{89D3483D-AB9F-4B22-8447-332FA10914C2}"/>
          </ac:inkMkLst>
        </pc:inkChg>
        <pc:inkChg chg="del">
          <ac:chgData name="Dheeraj Sarpangal" userId="c69b1c88-a5d0-4da0-aa28-e58be4945008" providerId="ADAL" clId="{BC12B249-8442-4264-B711-A37816D45204}" dt="2017-09-05T15:18:47.329" v="2" actId="478"/>
          <ac:inkMkLst>
            <pc:docMk/>
            <pc:sldMk cId="2703056183" sldId="347"/>
            <ac:inkMk id="51" creationId="{C20A443F-A791-400D-B9A7-1352750017FB}"/>
          </ac:inkMkLst>
        </pc:inkChg>
        <pc:inkChg chg="del">
          <ac:chgData name="Dheeraj Sarpangal" userId="c69b1c88-a5d0-4da0-aa28-e58be4945008" providerId="ADAL" clId="{BC12B249-8442-4264-B711-A37816D45204}" dt="2017-09-05T15:18:49.195" v="3" actId="478"/>
          <ac:inkMkLst>
            <pc:docMk/>
            <pc:sldMk cId="2703056183" sldId="347"/>
            <ac:inkMk id="52" creationId="{F60392D2-8FFA-4605-863B-9566360BC7B6}"/>
          </ac:inkMkLst>
        </pc:inkChg>
        <pc:inkChg chg="del">
          <ac:chgData name="Dheeraj Sarpangal" userId="c69b1c88-a5d0-4da0-aa28-e58be4945008" providerId="ADAL" clId="{BC12B249-8442-4264-B711-A37816D45204}" dt="2017-09-05T15:18:51.066" v="4" actId="478"/>
          <ac:inkMkLst>
            <pc:docMk/>
            <pc:sldMk cId="2703056183" sldId="347"/>
            <ac:inkMk id="53" creationId="{BF679702-D402-44E7-8AC3-734CD65ECADC}"/>
          </ac:inkMkLst>
        </pc:inkChg>
      </pc:sldChg>
      <pc:sldChg chg="delSp">
        <pc:chgData name="Dheeraj Sarpangal" userId="c69b1c88-a5d0-4da0-aa28-e58be4945008" providerId="ADAL" clId="{BC12B249-8442-4264-B711-A37816D45204}" dt="2017-09-05T15:19:03.873" v="9" actId="478"/>
        <pc:sldMkLst>
          <pc:docMk/>
          <pc:sldMk cId="3287172762" sldId="349"/>
        </pc:sldMkLst>
        <pc:inkChg chg="del">
          <ac:chgData name="Dheeraj Sarpangal" userId="c69b1c88-a5d0-4da0-aa28-e58be4945008" providerId="ADAL" clId="{BC12B249-8442-4264-B711-A37816D45204}" dt="2017-09-05T15:18:56.852" v="6" actId="478"/>
          <ac:inkMkLst>
            <pc:docMk/>
            <pc:sldMk cId="3287172762" sldId="349"/>
            <ac:inkMk id="5" creationId="{B25B860F-9A7F-4AC5-9230-4E48FCD9D858}"/>
          </ac:inkMkLst>
        </pc:inkChg>
        <pc:inkChg chg="del">
          <ac:chgData name="Dheeraj Sarpangal" userId="c69b1c88-a5d0-4da0-aa28-e58be4945008" providerId="ADAL" clId="{BC12B249-8442-4264-B711-A37816D45204}" dt="2017-09-05T15:18:55.389" v="5" actId="478"/>
          <ac:inkMkLst>
            <pc:docMk/>
            <pc:sldMk cId="3287172762" sldId="349"/>
            <ac:inkMk id="11" creationId="{FD0720B5-BA8A-4BAF-9BD3-4E15C9FFA088}"/>
          </ac:inkMkLst>
        </pc:inkChg>
        <pc:inkChg chg="del">
          <ac:chgData name="Dheeraj Sarpangal" userId="c69b1c88-a5d0-4da0-aa28-e58be4945008" providerId="ADAL" clId="{BC12B249-8442-4264-B711-A37816D45204}" dt="2017-09-05T15:18:58.872" v="7" actId="478"/>
          <ac:inkMkLst>
            <pc:docMk/>
            <pc:sldMk cId="3287172762" sldId="349"/>
            <ac:inkMk id="16" creationId="{B2C1762B-F643-4AE2-8C72-BEA4938E97E5}"/>
          </ac:inkMkLst>
        </pc:inkChg>
        <pc:inkChg chg="del">
          <ac:chgData name="Dheeraj Sarpangal" userId="c69b1c88-a5d0-4da0-aa28-e58be4945008" providerId="ADAL" clId="{BC12B249-8442-4264-B711-A37816D45204}" dt="2017-09-05T15:19:02.185" v="8" actId="478"/>
          <ac:inkMkLst>
            <pc:docMk/>
            <pc:sldMk cId="3287172762" sldId="349"/>
            <ac:inkMk id="20" creationId="{57CC420A-6483-4264-94B3-D2A860B7380C}"/>
          </ac:inkMkLst>
        </pc:inkChg>
        <pc:inkChg chg="del">
          <ac:chgData name="Dheeraj Sarpangal" userId="c69b1c88-a5d0-4da0-aa28-e58be4945008" providerId="ADAL" clId="{BC12B249-8442-4264-B711-A37816D45204}" dt="2017-09-05T15:19:03.873" v="9" actId="478"/>
          <ac:inkMkLst>
            <pc:docMk/>
            <pc:sldMk cId="3287172762" sldId="349"/>
            <ac:inkMk id="24" creationId="{D9A12829-565C-470F-A614-0FBAAC274DD1}"/>
          </ac:inkMkLst>
        </pc:inkChg>
      </pc:sldChg>
    </pc:docChg>
  </pc:docChgLst>
  <pc:docChgLst>
    <pc:chgData name="Dheeraj Sarpangal" userId="c69b1c88-a5d0-4da0-aa28-e58be4945008" providerId="ADAL" clId="{A9BAC22F-860F-423B-9D15-A2AFC1FFA24C}"/>
    <pc:docChg chg="custSel modSld">
      <pc:chgData name="Dheeraj Sarpangal" userId="c69b1c88-a5d0-4da0-aa28-e58be4945008" providerId="ADAL" clId="{A9BAC22F-860F-423B-9D15-A2AFC1FFA24C}" dt="2017-08-29T15:05:26.292" v="492" actId="20577"/>
      <pc:docMkLst>
        <pc:docMk/>
      </pc:docMkLst>
      <pc:sldChg chg="modSp">
        <pc:chgData name="Dheeraj Sarpangal" userId="c69b1c88-a5d0-4da0-aa28-e58be4945008" providerId="ADAL" clId="{A9BAC22F-860F-423B-9D15-A2AFC1FFA24C}" dt="2017-08-28T19:44:12.047" v="1" actId="20577"/>
        <pc:sldMkLst>
          <pc:docMk/>
          <pc:sldMk cId="1366157032" sldId="256"/>
        </pc:sldMkLst>
        <pc:spChg chg="mod">
          <ac:chgData name="Dheeraj Sarpangal" userId="c69b1c88-a5d0-4da0-aa28-e58be4945008" providerId="ADAL" clId="{A9BAC22F-860F-423B-9D15-A2AFC1FFA24C}" dt="2017-08-28T19:44:12.047" v="1" actId="20577"/>
          <ac:spMkLst>
            <pc:docMk/>
            <pc:sldMk cId="1366157032" sldId="256"/>
            <ac:spMk id="2" creationId="{B17B6146-F2B8-4885-A75C-47151D598746}"/>
          </ac:spMkLst>
        </pc:spChg>
      </pc:sldChg>
      <pc:sldChg chg="modNotesTx">
        <pc:chgData name="Dheeraj Sarpangal" userId="c69b1c88-a5d0-4da0-aa28-e58be4945008" providerId="ADAL" clId="{A9BAC22F-860F-423B-9D15-A2AFC1FFA24C}" dt="2017-08-29T01:16:21.742" v="408" actId="20577"/>
        <pc:sldMkLst>
          <pc:docMk/>
          <pc:sldMk cId="2735086830" sldId="295"/>
        </pc:sldMkLst>
      </pc:sldChg>
      <pc:sldChg chg="modSp">
        <pc:chgData name="Dheeraj Sarpangal" userId="c69b1c88-a5d0-4da0-aa28-e58be4945008" providerId="ADAL" clId="{A9BAC22F-860F-423B-9D15-A2AFC1FFA24C}" dt="2017-08-29T15:05:26.292" v="492" actId="20577"/>
        <pc:sldMkLst>
          <pc:docMk/>
          <pc:sldMk cId="3969571297" sldId="314"/>
        </pc:sldMkLst>
        <pc:spChg chg="mod">
          <ac:chgData name="Dheeraj Sarpangal" userId="c69b1c88-a5d0-4da0-aa28-e58be4945008" providerId="ADAL" clId="{A9BAC22F-860F-423B-9D15-A2AFC1FFA24C}" dt="2017-08-29T15:05:26.292" v="492" actId="20577"/>
          <ac:spMkLst>
            <pc:docMk/>
            <pc:sldMk cId="3969571297" sldId="314"/>
            <ac:spMk id="3" creationId="{36DBB873-9936-4839-8DF0-A49D8938A686}"/>
          </ac:spMkLst>
        </pc:spChg>
      </pc:sldChg>
      <pc:sldChg chg="modSp modNotesTx">
        <pc:chgData name="Dheeraj Sarpangal" userId="c69b1c88-a5d0-4da0-aa28-e58be4945008" providerId="ADAL" clId="{A9BAC22F-860F-423B-9D15-A2AFC1FFA24C}" dt="2017-08-29T02:09:43.845" v="489" actId="20577"/>
        <pc:sldMkLst>
          <pc:docMk/>
          <pc:sldMk cId="734579926" sldId="330"/>
        </pc:sldMkLst>
        <pc:spChg chg="mod">
          <ac:chgData name="Dheeraj Sarpangal" userId="c69b1c88-a5d0-4da0-aa28-e58be4945008" providerId="ADAL" clId="{A9BAC22F-860F-423B-9D15-A2AFC1FFA24C}" dt="2017-08-29T00:11:05.498" v="2" actId="20577"/>
          <ac:spMkLst>
            <pc:docMk/>
            <pc:sldMk cId="734579926" sldId="330"/>
            <ac:spMk id="5" creationId="{607015D5-843D-4ED2-8126-5EC0BDA67B85}"/>
          </ac:spMkLst>
        </pc:spChg>
      </pc:sldChg>
      <pc:sldChg chg="modNotesTx">
        <pc:chgData name="Dheeraj Sarpangal" userId="c69b1c88-a5d0-4da0-aa28-e58be4945008" providerId="ADAL" clId="{A9BAC22F-860F-423B-9D15-A2AFC1FFA24C}" dt="2017-08-29T00:46:03.921" v="155" actId="20577"/>
        <pc:sldMkLst>
          <pc:docMk/>
          <pc:sldMk cId="514484767" sldId="338"/>
        </pc:sldMkLst>
      </pc:sldChg>
    </pc:docChg>
  </pc:docChgLst>
</pc:chgInfo>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80.png>
</file>

<file path=ppt/media/image19.jpeg>
</file>

<file path=ppt/media/image190.png>
</file>

<file path=ppt/media/image2.png>
</file>

<file path=ppt/media/image20.png>
</file>

<file path=ppt/media/image21.png>
</file>

<file path=ppt/media/image22.png>
</file>

<file path=ppt/media/image23.png>
</file>

<file path=ppt/media/image24.png>
</file>

<file path=ppt/media/image25.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B8A6D1-E7CD-4ABD-86C7-C8DDE0587B54}" type="datetimeFigureOut">
              <a:rPr lang="en-US" smtClean="0"/>
              <a:t>9/7/2017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81C565-57C8-4569-92F5-85AC06A833AE}" type="slidenum">
              <a:rPr lang="en-US" smtClean="0"/>
              <a:t>‹#›</a:t>
            </a:fld>
            <a:endParaRPr lang="en-US"/>
          </a:p>
        </p:txBody>
      </p:sp>
    </p:spTree>
    <p:extLst>
      <p:ext uri="{BB962C8B-B14F-4D97-AF65-F5344CB8AC3E}">
        <p14:creationId xmlns:p14="http://schemas.microsoft.com/office/powerpoint/2010/main" val="31636508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8" Type="http://schemas.openxmlformats.org/officeDocument/2006/relationships/hyperlink" Target="https://en.wikipedia.org/wiki/Encapsulation_(computer_programming)#cite_note-6" TargetMode="External"/><Relationship Id="rId3" Type="http://schemas.openxmlformats.org/officeDocument/2006/relationships/hyperlink" Target="https://en.wikipedia.org/wiki/Object_(computer_science)" TargetMode="External"/><Relationship Id="rId7" Type="http://schemas.openxmlformats.org/officeDocument/2006/relationships/hyperlink" Target="https://en.wikipedia.org/wiki/Encapsulation_(computer_programming)#cite_note-Rogers01-5" TargetMode="External"/><Relationship Id="rId2" Type="http://schemas.openxmlformats.org/officeDocument/2006/relationships/slide" Target="../slides/slide30.xml"/><Relationship Id="rId1" Type="http://schemas.openxmlformats.org/officeDocument/2006/relationships/notesMaster" Target="../notesMasters/notesMaster1.xml"/><Relationship Id="rId6" Type="http://schemas.openxmlformats.org/officeDocument/2006/relationships/hyperlink" Target="https://en.wikipedia.org/wiki/Method_(computer_programming)" TargetMode="External"/><Relationship Id="rId5" Type="http://schemas.openxmlformats.org/officeDocument/2006/relationships/hyperlink" Target="https://en.wikipedia.org/wiki/Encapsulation_(computer_programming)#cite_note-Pierce-4" TargetMode="External"/><Relationship Id="rId4" Type="http://schemas.openxmlformats.org/officeDocument/2006/relationships/hyperlink" Target="https://en.wikipedia.org/wiki/Encapsulation_(computer_programming)#cite_note-3" TargetMode="Externa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1</a:t>
            </a:fld>
            <a:endParaRPr lang="en-US"/>
          </a:p>
        </p:txBody>
      </p:sp>
    </p:spTree>
    <p:extLst>
      <p:ext uri="{BB962C8B-B14F-4D97-AF65-F5344CB8AC3E}">
        <p14:creationId xmlns:p14="http://schemas.microsoft.com/office/powerpoint/2010/main" val="39456172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the pre-order traversal starts at the root and the path taken is entirely dependent on the traversal =&gt; two trees are identical if they have the same pre-order traversal as long as null nodes are specified</a:t>
            </a:r>
          </a:p>
        </p:txBody>
      </p:sp>
      <p:sp>
        <p:nvSpPr>
          <p:cNvPr id="4" name="Slide Number Placeholder 3"/>
          <p:cNvSpPr>
            <a:spLocks noGrp="1"/>
          </p:cNvSpPr>
          <p:nvPr>
            <p:ph type="sldNum" sz="quarter" idx="10"/>
          </p:nvPr>
        </p:nvSpPr>
        <p:spPr/>
        <p:txBody>
          <a:bodyPr/>
          <a:lstStyle/>
          <a:p>
            <a:fld id="{9E81C565-57C8-4569-92F5-85AC06A833AE}" type="slidenum">
              <a:rPr lang="en-US" smtClean="0"/>
              <a:t>10</a:t>
            </a:fld>
            <a:endParaRPr lang="en-US"/>
          </a:p>
        </p:txBody>
      </p:sp>
    </p:spTree>
    <p:extLst>
      <p:ext uri="{BB962C8B-B14F-4D97-AF65-F5344CB8AC3E}">
        <p14:creationId xmlns:p14="http://schemas.microsoft.com/office/powerpoint/2010/main" val="110640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are we adding the space after the current node? (to-do: describe example tree)</a:t>
            </a:r>
          </a:p>
        </p:txBody>
      </p:sp>
      <p:sp>
        <p:nvSpPr>
          <p:cNvPr id="4" name="Slide Number Placeholder 3"/>
          <p:cNvSpPr>
            <a:spLocks noGrp="1"/>
          </p:cNvSpPr>
          <p:nvPr>
            <p:ph type="sldNum" sz="quarter" idx="10"/>
          </p:nvPr>
        </p:nvSpPr>
        <p:spPr/>
        <p:txBody>
          <a:bodyPr/>
          <a:lstStyle/>
          <a:p>
            <a:fld id="{9E81C565-57C8-4569-92F5-85AC06A833AE}" type="slidenum">
              <a:rPr lang="en-US" smtClean="0"/>
              <a:t>11</a:t>
            </a:fld>
            <a:endParaRPr lang="en-US"/>
          </a:p>
        </p:txBody>
      </p:sp>
    </p:spTree>
    <p:extLst>
      <p:ext uri="{BB962C8B-B14F-4D97-AF65-F5344CB8AC3E}">
        <p14:creationId xmlns:p14="http://schemas.microsoft.com/office/powerpoint/2010/main" val="2764343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E81C565-57C8-4569-92F5-85AC06A833AE}" type="slidenum">
              <a:rPr lang="en-US" smtClean="0"/>
              <a:t>12</a:t>
            </a:fld>
            <a:endParaRPr lang="en-US"/>
          </a:p>
        </p:txBody>
      </p:sp>
    </p:spTree>
    <p:extLst>
      <p:ext uri="{BB962C8B-B14F-4D97-AF65-F5344CB8AC3E}">
        <p14:creationId xmlns:p14="http://schemas.microsoft.com/office/powerpoint/2010/main" val="1461537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13</a:t>
            </a:fld>
            <a:endParaRPr lang="en-US"/>
          </a:p>
        </p:txBody>
      </p:sp>
    </p:spTree>
    <p:extLst>
      <p:ext uri="{BB962C8B-B14F-4D97-AF65-F5344CB8AC3E}">
        <p14:creationId xmlns:p14="http://schemas.microsoft.com/office/powerpoint/2010/main" val="26559689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14</a:t>
            </a:fld>
            <a:endParaRPr lang="en-US"/>
          </a:p>
        </p:txBody>
      </p:sp>
    </p:spTree>
    <p:extLst>
      <p:ext uri="{BB962C8B-B14F-4D97-AF65-F5344CB8AC3E}">
        <p14:creationId xmlns:p14="http://schemas.microsoft.com/office/powerpoint/2010/main" val="10663747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15</a:t>
            </a:fld>
            <a:endParaRPr lang="en-US"/>
          </a:p>
        </p:txBody>
      </p:sp>
    </p:spTree>
    <p:extLst>
      <p:ext uri="{BB962C8B-B14F-4D97-AF65-F5344CB8AC3E}">
        <p14:creationId xmlns:p14="http://schemas.microsoft.com/office/powerpoint/2010/main" val="34415108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16</a:t>
            </a:fld>
            <a:endParaRPr lang="en-US"/>
          </a:p>
        </p:txBody>
      </p:sp>
    </p:spTree>
    <p:extLst>
      <p:ext uri="{BB962C8B-B14F-4D97-AF65-F5344CB8AC3E}">
        <p14:creationId xmlns:p14="http://schemas.microsoft.com/office/powerpoint/2010/main" val="25736831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17</a:t>
            </a:fld>
            <a:endParaRPr lang="en-US"/>
          </a:p>
        </p:txBody>
      </p:sp>
    </p:spTree>
    <p:extLst>
      <p:ext uri="{BB962C8B-B14F-4D97-AF65-F5344CB8AC3E}">
        <p14:creationId xmlns:p14="http://schemas.microsoft.com/office/powerpoint/2010/main" val="32391871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18</a:t>
            </a:fld>
            <a:endParaRPr lang="en-US"/>
          </a:p>
        </p:txBody>
      </p:sp>
    </p:spTree>
    <p:extLst>
      <p:ext uri="{BB962C8B-B14F-4D97-AF65-F5344CB8AC3E}">
        <p14:creationId xmlns:p14="http://schemas.microsoft.com/office/powerpoint/2010/main" val="40928422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 complexity is O(nm)… or is it?</a:t>
            </a:r>
          </a:p>
        </p:txBody>
      </p:sp>
      <p:sp>
        <p:nvSpPr>
          <p:cNvPr id="4" name="Slide Number Placeholder 3"/>
          <p:cNvSpPr>
            <a:spLocks noGrp="1"/>
          </p:cNvSpPr>
          <p:nvPr>
            <p:ph type="sldNum" sz="quarter" idx="10"/>
          </p:nvPr>
        </p:nvSpPr>
        <p:spPr/>
        <p:txBody>
          <a:bodyPr/>
          <a:lstStyle/>
          <a:p>
            <a:fld id="{9E81C565-57C8-4569-92F5-85AC06A833AE}" type="slidenum">
              <a:rPr lang="en-US" smtClean="0"/>
              <a:t>19</a:t>
            </a:fld>
            <a:endParaRPr lang="en-US"/>
          </a:p>
        </p:txBody>
      </p:sp>
    </p:spTree>
    <p:extLst>
      <p:ext uri="{BB962C8B-B14F-4D97-AF65-F5344CB8AC3E}">
        <p14:creationId xmlns:p14="http://schemas.microsoft.com/office/powerpoint/2010/main" val="34053136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2</a:t>
            </a:fld>
            <a:endParaRPr lang="en-US"/>
          </a:p>
        </p:txBody>
      </p:sp>
    </p:spTree>
    <p:extLst>
      <p:ext uri="{BB962C8B-B14F-4D97-AF65-F5344CB8AC3E}">
        <p14:creationId xmlns:p14="http://schemas.microsoft.com/office/powerpoint/2010/main" val="188413697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E81C565-57C8-4569-92F5-85AC06A833AE}" type="slidenum">
              <a:rPr lang="en-US" smtClean="0"/>
              <a:t>20</a:t>
            </a:fld>
            <a:endParaRPr lang="en-US"/>
          </a:p>
        </p:txBody>
      </p:sp>
    </p:spTree>
    <p:extLst>
      <p:ext uri="{BB962C8B-B14F-4D97-AF65-F5344CB8AC3E}">
        <p14:creationId xmlns:p14="http://schemas.microsoft.com/office/powerpoint/2010/main" val="24517767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21</a:t>
            </a:fld>
            <a:endParaRPr lang="en-US"/>
          </a:p>
        </p:txBody>
      </p:sp>
    </p:spTree>
    <p:extLst>
      <p:ext uri="{BB962C8B-B14F-4D97-AF65-F5344CB8AC3E}">
        <p14:creationId xmlns:p14="http://schemas.microsoft.com/office/powerpoint/2010/main" val="489680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if the numbers in the trees are well distributed and p &gt; n, then the runtime of the second approach is actually better than the first.</a:t>
            </a:r>
          </a:p>
          <a:p>
            <a:endParaRPr lang="en-US" dirty="0"/>
          </a:p>
          <a:p>
            <a:r>
              <a:rPr lang="en-US" dirty="0"/>
              <a:t>Being able to discuss the Big O complexities here and occasions where one approach is better than the others will score points with your interviewer</a:t>
            </a:r>
          </a:p>
        </p:txBody>
      </p:sp>
      <p:sp>
        <p:nvSpPr>
          <p:cNvPr id="4" name="Slide Number Placeholder 3"/>
          <p:cNvSpPr>
            <a:spLocks noGrp="1"/>
          </p:cNvSpPr>
          <p:nvPr>
            <p:ph type="sldNum" sz="quarter" idx="10"/>
          </p:nvPr>
        </p:nvSpPr>
        <p:spPr/>
        <p:txBody>
          <a:bodyPr/>
          <a:lstStyle/>
          <a:p>
            <a:fld id="{9E81C565-57C8-4569-92F5-85AC06A833AE}" type="slidenum">
              <a:rPr lang="en-US" smtClean="0"/>
              <a:t>22</a:t>
            </a:fld>
            <a:endParaRPr lang="en-US"/>
          </a:p>
        </p:txBody>
      </p:sp>
    </p:spTree>
    <p:extLst>
      <p:ext uri="{BB962C8B-B14F-4D97-AF65-F5344CB8AC3E}">
        <p14:creationId xmlns:p14="http://schemas.microsoft.com/office/powerpoint/2010/main" val="20930123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talk about design broadly, though OOP is a </a:t>
            </a:r>
            <a:r>
              <a:rPr lang="en-US"/>
              <a:t>key </a:t>
            </a:r>
            <a:r>
              <a:rPr lang="en-US" dirty="0"/>
              <a:t>principle</a:t>
            </a:r>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23</a:t>
            </a:fld>
            <a:endParaRPr lang="en-US"/>
          </a:p>
        </p:txBody>
      </p:sp>
    </p:spTree>
    <p:extLst>
      <p:ext uri="{BB962C8B-B14F-4D97-AF65-F5344CB8AC3E}">
        <p14:creationId xmlns:p14="http://schemas.microsoft.com/office/powerpoint/2010/main" val="12383137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Code Complete p 75-76</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Wicked problem -  - one that could be clearly defined only by solving it, or by solving part of it</a:t>
            </a:r>
          </a:p>
          <a:p>
            <a:r>
              <a:rPr lang="en-US" dirty="0"/>
              <a:t>Sloppy process – you may have many false starts and incorrect solutions before you arrive at a correct one</a:t>
            </a:r>
          </a:p>
          <a:p>
            <a:r>
              <a:rPr lang="en-US" dirty="0"/>
              <a:t>Tradeoffs/priorities – balance speed, memory, cost, etc.</a:t>
            </a:r>
          </a:p>
          <a:p>
            <a:r>
              <a:rPr lang="en-US" dirty="0"/>
              <a:t>Restrictions – you don’t have infinite time, resources, space</a:t>
            </a:r>
          </a:p>
          <a:p>
            <a:r>
              <a:rPr lang="en-US" dirty="0"/>
              <a:t>Nondeterministic – three different people can come up with three different designs</a:t>
            </a:r>
          </a:p>
          <a:p>
            <a:r>
              <a:rPr lang="en-US" dirty="0"/>
              <a:t>Heuristic – no repeatable process to come up with a design</a:t>
            </a:r>
          </a:p>
          <a:p>
            <a:r>
              <a:rPr lang="en-US" dirty="0"/>
              <a:t>Emergent – sums it all up, a good design emerges as the result of many activities (reviews, discussions, experience)</a:t>
            </a:r>
          </a:p>
        </p:txBody>
      </p:sp>
      <p:sp>
        <p:nvSpPr>
          <p:cNvPr id="4" name="Slide Number Placeholder 3"/>
          <p:cNvSpPr>
            <a:spLocks noGrp="1"/>
          </p:cNvSpPr>
          <p:nvPr>
            <p:ph type="sldNum" sz="quarter" idx="10"/>
          </p:nvPr>
        </p:nvSpPr>
        <p:spPr/>
        <p:txBody>
          <a:bodyPr/>
          <a:lstStyle/>
          <a:p>
            <a:fld id="{9E81C565-57C8-4569-92F5-85AC06A833AE}" type="slidenum">
              <a:rPr lang="en-US" smtClean="0"/>
              <a:t>24</a:t>
            </a:fld>
            <a:endParaRPr lang="en-US"/>
          </a:p>
        </p:txBody>
      </p:sp>
    </p:spTree>
    <p:extLst>
      <p:ext uri="{BB962C8B-B14F-4D97-AF65-F5344CB8AC3E}">
        <p14:creationId xmlns:p14="http://schemas.microsoft.com/office/powerpoint/2010/main" val="16030877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Much of how we </a:t>
            </a:r>
            <a:r>
              <a:rPr lang="en-US" dirty="0"/>
              <a:t>design and </a:t>
            </a:r>
            <a:r>
              <a:rPr lang="en-US"/>
              <a:t>write </a:t>
            </a:r>
            <a:r>
              <a:rPr lang="en-US" dirty="0"/>
              <a:t>code has to deal with managing complexity</a:t>
            </a:r>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25</a:t>
            </a:fld>
            <a:endParaRPr lang="en-US"/>
          </a:p>
        </p:txBody>
      </p:sp>
    </p:spTree>
    <p:extLst>
      <p:ext uri="{BB962C8B-B14F-4D97-AF65-F5344CB8AC3E}">
        <p14:creationId xmlns:p14="http://schemas.microsoft.com/office/powerpoint/2010/main" val="38564688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 80-81 code complete</a:t>
            </a:r>
          </a:p>
          <a:p>
            <a:r>
              <a:rPr lang="en-US" dirty="0"/>
              <a:t>Maintenance – think about designing for the “</a:t>
            </a:r>
            <a:r>
              <a:rPr lang="en-US"/>
              <a:t>maintenance programmer”</a:t>
            </a:r>
            <a:endParaRPr lang="en-US" dirty="0"/>
          </a:p>
          <a:p>
            <a:r>
              <a:rPr lang="en-US" dirty="0"/>
              <a:t>Leanness – a book is finished not when nothing more can be added, but </a:t>
            </a:r>
            <a:r>
              <a:rPr lang="en-US"/>
              <a:t>when nothing more can be taken away</a:t>
            </a:r>
            <a:endParaRPr lang="en-US" dirty="0"/>
          </a:p>
          <a:p>
            <a:r>
              <a:rPr lang="en-US" dirty="0"/>
              <a:t>High fan-in – many classes use a given class</a:t>
            </a:r>
            <a:r>
              <a:rPr lang="en-US"/>
              <a:t>; indicates good code re-use and design</a:t>
            </a:r>
            <a:endParaRPr lang="en-US" dirty="0"/>
          </a:p>
          <a:p>
            <a:r>
              <a:rPr lang="en-US"/>
              <a:t>Fan-out </a:t>
            </a:r>
            <a:r>
              <a:rPr lang="en-US" dirty="0"/>
              <a:t>– a class shouldn’t have dependencies on many other classes</a:t>
            </a:r>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26</a:t>
            </a:fld>
            <a:endParaRPr lang="en-US"/>
          </a:p>
        </p:txBody>
      </p:sp>
    </p:spTree>
    <p:extLst>
      <p:ext uri="{BB962C8B-B14F-4D97-AF65-F5344CB8AC3E}">
        <p14:creationId xmlns:p14="http://schemas.microsoft.com/office/powerpoint/2010/main" val="34240029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fact, with open source software becoming more prevalent, it is even more important to have a good design </a:t>
            </a:r>
            <a:r>
              <a:rPr lang="en-US"/>
              <a:t>to truly be “agile”</a:t>
            </a:r>
          </a:p>
        </p:txBody>
      </p:sp>
      <p:sp>
        <p:nvSpPr>
          <p:cNvPr id="4" name="Slide Number Placeholder 3"/>
          <p:cNvSpPr>
            <a:spLocks noGrp="1"/>
          </p:cNvSpPr>
          <p:nvPr>
            <p:ph type="sldNum" sz="quarter" idx="10"/>
          </p:nvPr>
        </p:nvSpPr>
        <p:spPr/>
        <p:txBody>
          <a:bodyPr/>
          <a:lstStyle/>
          <a:p>
            <a:fld id="{9E81C565-57C8-4569-92F5-85AC06A833AE}" type="slidenum">
              <a:rPr lang="en-US" smtClean="0"/>
              <a:t>27</a:t>
            </a:fld>
            <a:endParaRPr lang="en-US"/>
          </a:p>
        </p:txBody>
      </p:sp>
    </p:spTree>
    <p:extLst>
      <p:ext uri="{BB962C8B-B14F-4D97-AF65-F5344CB8AC3E}">
        <p14:creationId xmlns:p14="http://schemas.microsoft.com/office/powerpoint/2010/main" val="29515782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28</a:t>
            </a:fld>
            <a:endParaRPr lang="en-US"/>
          </a:p>
        </p:txBody>
      </p:sp>
    </p:spTree>
    <p:extLst>
      <p:ext uri="{BB962C8B-B14F-4D97-AF65-F5344CB8AC3E}">
        <p14:creationId xmlns:p14="http://schemas.microsoft.com/office/powerpoint/2010/main" val="16831770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attribute great designers have in common – their ability </a:t>
            </a:r>
            <a:r>
              <a:rPr lang="en-US"/>
              <a:t>to anticipate change</a:t>
            </a:r>
          </a:p>
          <a:p>
            <a:r>
              <a:rPr lang="en-US" dirty="0"/>
              <a:t>It takes experience </a:t>
            </a:r>
            <a:r>
              <a:rPr lang="en-US"/>
              <a:t>to get good at this</a:t>
            </a:r>
            <a:endParaRPr lang="en-US" dirty="0"/>
          </a:p>
        </p:txBody>
      </p:sp>
      <p:sp>
        <p:nvSpPr>
          <p:cNvPr id="4" name="Slide Number Placeholder 3"/>
          <p:cNvSpPr>
            <a:spLocks noGrp="1"/>
          </p:cNvSpPr>
          <p:nvPr>
            <p:ph type="sldNum" sz="quarter" idx="10"/>
          </p:nvPr>
        </p:nvSpPr>
        <p:spPr/>
        <p:txBody>
          <a:bodyPr/>
          <a:lstStyle/>
          <a:p>
            <a:fld id="{9E81C565-57C8-4569-92F5-85AC06A833AE}" type="slidenum">
              <a:rPr lang="en-US" smtClean="0"/>
              <a:t>29</a:t>
            </a:fld>
            <a:endParaRPr lang="en-US"/>
          </a:p>
        </p:txBody>
      </p:sp>
    </p:spTree>
    <p:extLst>
      <p:ext uri="{BB962C8B-B14F-4D97-AF65-F5344CB8AC3E}">
        <p14:creationId xmlns:p14="http://schemas.microsoft.com/office/powerpoint/2010/main" val="19146763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3</a:t>
            </a:fld>
            <a:endParaRPr lang="en-US"/>
          </a:p>
        </p:txBody>
      </p:sp>
    </p:spTree>
    <p:extLst>
      <p:ext uri="{BB962C8B-B14F-4D97-AF65-F5344CB8AC3E}">
        <p14:creationId xmlns:p14="http://schemas.microsoft.com/office/powerpoint/2010/main" val="95433302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 language mechanism for restricting direct access to some of the </a:t>
            </a:r>
            <a:r>
              <a:rPr lang="en-US" sz="1200" b="0" i="0" u="none" strike="noStrike" kern="1200" dirty="0">
                <a:solidFill>
                  <a:schemeClr val="tx1"/>
                </a:solidFill>
                <a:effectLst/>
                <a:latin typeface="+mn-lt"/>
                <a:ea typeface="+mn-ea"/>
                <a:cs typeface="+mn-cs"/>
                <a:hlinkClick r:id="rId3" tooltip="Object (computer science)"/>
              </a:rPr>
              <a:t>object</a:t>
            </a:r>
            <a:r>
              <a:rPr lang="en-US" sz="1200" b="0" i="0" kern="1200" dirty="0">
                <a:solidFill>
                  <a:schemeClr val="tx1"/>
                </a:solidFill>
                <a:effectLst/>
                <a:latin typeface="+mn-lt"/>
                <a:ea typeface="+mn-ea"/>
                <a:cs typeface="+mn-cs"/>
              </a:rPr>
              <a:t>'s components.</a:t>
            </a:r>
            <a:r>
              <a:rPr lang="en-US" sz="1200" b="0" i="0" u="none" strike="noStrike" kern="1200" baseline="30000" dirty="0">
                <a:solidFill>
                  <a:schemeClr val="tx1"/>
                </a:solidFill>
                <a:effectLst/>
                <a:latin typeface="+mn-lt"/>
                <a:ea typeface="+mn-ea"/>
                <a:cs typeface="+mn-cs"/>
                <a:hlinkClick r:id="rId4"/>
              </a:rPr>
              <a:t>[3]</a:t>
            </a:r>
            <a:r>
              <a:rPr lang="en-US" sz="1200" b="0" i="0" u="none" strike="noStrike" kern="1200" baseline="30000" dirty="0">
                <a:solidFill>
                  <a:schemeClr val="tx1"/>
                </a:solidFill>
                <a:effectLst/>
                <a:latin typeface="+mn-lt"/>
                <a:ea typeface="+mn-ea"/>
                <a:cs typeface="+mn-cs"/>
                <a:hlinkClick r:id="rId5"/>
              </a:rPr>
              <a:t>[4]</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language construct that facilitates the bundling of data with the </a:t>
            </a:r>
            <a:r>
              <a:rPr lang="en-US" sz="1200" b="0" i="0" u="none" strike="noStrike" kern="1200" dirty="0">
                <a:solidFill>
                  <a:schemeClr val="tx1"/>
                </a:solidFill>
                <a:effectLst/>
                <a:latin typeface="+mn-lt"/>
                <a:ea typeface="+mn-ea"/>
                <a:cs typeface="+mn-cs"/>
                <a:hlinkClick r:id="rId6" tooltip="Method (computer programming)"/>
              </a:rPr>
              <a:t>methods</a:t>
            </a:r>
            <a:r>
              <a:rPr lang="en-US" sz="1200" b="0" i="0" kern="1200" dirty="0">
                <a:solidFill>
                  <a:schemeClr val="tx1"/>
                </a:solidFill>
                <a:effectLst/>
                <a:latin typeface="+mn-lt"/>
                <a:ea typeface="+mn-ea"/>
                <a:cs typeface="+mn-cs"/>
              </a:rPr>
              <a:t> (or other functions) operating on that data.</a:t>
            </a:r>
            <a:r>
              <a:rPr lang="en-US" sz="1200" b="0" i="0" u="none" strike="noStrike" kern="1200" baseline="30000" dirty="0">
                <a:solidFill>
                  <a:schemeClr val="tx1"/>
                </a:solidFill>
                <a:effectLst/>
                <a:latin typeface="+mn-lt"/>
                <a:ea typeface="+mn-ea"/>
                <a:cs typeface="+mn-cs"/>
                <a:hlinkClick r:id="rId7"/>
              </a:rPr>
              <a:t>[5]</a:t>
            </a:r>
            <a:r>
              <a:rPr lang="en-US" sz="1200" b="0" i="0" u="none" strike="noStrike" kern="1200" baseline="30000" dirty="0">
                <a:solidFill>
                  <a:schemeClr val="tx1"/>
                </a:solidFill>
                <a:effectLst/>
                <a:latin typeface="+mn-lt"/>
                <a:ea typeface="+mn-ea"/>
                <a:cs typeface="+mn-cs"/>
                <a:hlinkClick r:id="rId8"/>
              </a:rPr>
              <a:t>[6]</a:t>
            </a:r>
            <a:endParaRPr lang="en-US" sz="1200" b="0" i="0" kern="1200" dirty="0">
              <a:solidFill>
                <a:schemeClr val="tx1"/>
              </a:solidFill>
              <a:effectLst/>
              <a:latin typeface="+mn-lt"/>
              <a:ea typeface="+mn-ea"/>
              <a:cs typeface="+mn-cs"/>
            </a:endParaRPr>
          </a:p>
          <a:p>
            <a:endParaRPr lang="en-US" dirty="0"/>
          </a:p>
          <a:p>
            <a:pPr lvl="1"/>
            <a:r>
              <a:rPr lang="en-US" dirty="0"/>
              <a:t>Encapsulation</a:t>
            </a:r>
          </a:p>
          <a:p>
            <a:pPr lvl="2"/>
            <a:r>
              <a:rPr lang="en-US" dirty="0"/>
              <a:t>Public v Private v Protected</a:t>
            </a:r>
          </a:p>
          <a:p>
            <a:pPr lvl="2"/>
            <a:r>
              <a:rPr lang="en-US" dirty="0"/>
              <a:t>Getters &amp; Setters</a:t>
            </a:r>
          </a:p>
          <a:p>
            <a:pPr lvl="2"/>
            <a:r>
              <a:rPr lang="en-US" dirty="0"/>
              <a:t>Using “this” for clarity</a:t>
            </a:r>
          </a:p>
          <a:p>
            <a:endParaRPr lang="en-US" dirty="0"/>
          </a:p>
        </p:txBody>
      </p:sp>
      <p:sp>
        <p:nvSpPr>
          <p:cNvPr id="4" name="Slide Number Placeholder 3"/>
          <p:cNvSpPr>
            <a:spLocks noGrp="1"/>
          </p:cNvSpPr>
          <p:nvPr>
            <p:ph type="sldNum" sz="quarter" idx="10"/>
          </p:nvPr>
        </p:nvSpPr>
        <p:spPr/>
        <p:txBody>
          <a:bodyPr/>
          <a:lstStyle/>
          <a:p>
            <a:fld id="{9E81C565-57C8-4569-92F5-85AC06A833AE}" type="slidenum">
              <a:rPr lang="en-US" smtClean="0"/>
              <a:t>30</a:t>
            </a:fld>
            <a:endParaRPr lang="en-US"/>
          </a:p>
        </p:txBody>
      </p:sp>
    </p:spTree>
    <p:extLst>
      <p:ext uri="{BB962C8B-B14F-4D97-AF65-F5344CB8AC3E}">
        <p14:creationId xmlns:p14="http://schemas.microsoft.com/office/powerpoint/2010/main" val="54773535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31</a:t>
            </a:fld>
            <a:endParaRPr lang="en-US"/>
          </a:p>
        </p:txBody>
      </p:sp>
    </p:spTree>
    <p:extLst>
      <p:ext uri="{BB962C8B-B14F-4D97-AF65-F5344CB8AC3E}">
        <p14:creationId xmlns:p14="http://schemas.microsoft.com/office/powerpoint/2010/main" val="32884987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32</a:t>
            </a:fld>
            <a:endParaRPr lang="en-US"/>
          </a:p>
        </p:txBody>
      </p:sp>
    </p:spTree>
    <p:extLst>
      <p:ext uri="{BB962C8B-B14F-4D97-AF65-F5344CB8AC3E}">
        <p14:creationId xmlns:p14="http://schemas.microsoft.com/office/powerpoint/2010/main" val="384645901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33</a:t>
            </a:fld>
            <a:endParaRPr lang="en-US"/>
          </a:p>
        </p:txBody>
      </p:sp>
    </p:spTree>
    <p:extLst>
      <p:ext uri="{BB962C8B-B14F-4D97-AF65-F5344CB8AC3E}">
        <p14:creationId xmlns:p14="http://schemas.microsoft.com/office/powerpoint/2010/main" val="40025719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34</a:t>
            </a:fld>
            <a:endParaRPr lang="en-US"/>
          </a:p>
        </p:txBody>
      </p:sp>
    </p:spTree>
    <p:extLst>
      <p:ext uri="{BB962C8B-B14F-4D97-AF65-F5344CB8AC3E}">
        <p14:creationId xmlns:p14="http://schemas.microsoft.com/office/powerpoint/2010/main" val="341661774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 152-155 code complete</a:t>
            </a:r>
          </a:p>
        </p:txBody>
      </p:sp>
      <p:sp>
        <p:nvSpPr>
          <p:cNvPr id="4" name="Slide Number Placeholder 3"/>
          <p:cNvSpPr>
            <a:spLocks noGrp="1"/>
          </p:cNvSpPr>
          <p:nvPr>
            <p:ph type="sldNum" sz="quarter" idx="10"/>
          </p:nvPr>
        </p:nvSpPr>
        <p:spPr/>
        <p:txBody>
          <a:bodyPr/>
          <a:lstStyle/>
          <a:p>
            <a:fld id="{9E81C565-57C8-4569-92F5-85AC06A833AE}" type="slidenum">
              <a:rPr lang="en-US" smtClean="0"/>
              <a:t>35</a:t>
            </a:fld>
            <a:endParaRPr lang="en-US"/>
          </a:p>
        </p:txBody>
      </p:sp>
    </p:spTree>
    <p:extLst>
      <p:ext uri="{BB962C8B-B14F-4D97-AF65-F5344CB8AC3E}">
        <p14:creationId xmlns:p14="http://schemas.microsoft.com/office/powerpoint/2010/main" val="236671035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36</a:t>
            </a:fld>
            <a:endParaRPr lang="en-US"/>
          </a:p>
        </p:txBody>
      </p:sp>
    </p:spTree>
    <p:extLst>
      <p:ext uri="{BB962C8B-B14F-4D97-AF65-F5344CB8AC3E}">
        <p14:creationId xmlns:p14="http://schemas.microsoft.com/office/powerpoint/2010/main" val="138423998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37</a:t>
            </a:fld>
            <a:endParaRPr lang="en-US"/>
          </a:p>
        </p:txBody>
      </p:sp>
    </p:spTree>
    <p:extLst>
      <p:ext uri="{BB962C8B-B14F-4D97-AF65-F5344CB8AC3E}">
        <p14:creationId xmlns:p14="http://schemas.microsoft.com/office/powerpoint/2010/main" val="384727934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38</a:t>
            </a:fld>
            <a:endParaRPr lang="en-US"/>
          </a:p>
        </p:txBody>
      </p:sp>
    </p:spTree>
    <p:extLst>
      <p:ext uri="{BB962C8B-B14F-4D97-AF65-F5344CB8AC3E}">
        <p14:creationId xmlns:p14="http://schemas.microsoft.com/office/powerpoint/2010/main" val="17982476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ED169DAA-4524-4F08-BA89-758BF6DB8CE0}"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39</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1411669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ED169DAA-4524-4F08-BA89-758BF6DB8CE0}"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4</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24300206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ED169DAA-4524-4F08-BA89-758BF6DB8CE0}"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40</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84893554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ED169DAA-4524-4F08-BA89-758BF6DB8CE0}"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41</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306319141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ED169DAA-4524-4F08-BA89-758BF6DB8CE0}"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42</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256458530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43</a:t>
            </a:fld>
            <a:endParaRPr lang="en-US"/>
          </a:p>
        </p:txBody>
      </p:sp>
    </p:spTree>
    <p:extLst>
      <p:ext uri="{BB962C8B-B14F-4D97-AF65-F5344CB8AC3E}">
        <p14:creationId xmlns:p14="http://schemas.microsoft.com/office/powerpoint/2010/main" val="367841475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44</a:t>
            </a:fld>
            <a:endParaRPr lang="en-US"/>
          </a:p>
        </p:txBody>
      </p:sp>
    </p:spTree>
    <p:extLst>
      <p:ext uri="{BB962C8B-B14F-4D97-AF65-F5344CB8AC3E}">
        <p14:creationId xmlns:p14="http://schemas.microsoft.com/office/powerpoint/2010/main" val="36052316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45</a:t>
            </a:fld>
            <a:endParaRPr lang="en-US"/>
          </a:p>
        </p:txBody>
      </p:sp>
    </p:spTree>
    <p:extLst>
      <p:ext uri="{BB962C8B-B14F-4D97-AF65-F5344CB8AC3E}">
        <p14:creationId xmlns:p14="http://schemas.microsoft.com/office/powerpoint/2010/main" val="418749329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46</a:t>
            </a:fld>
            <a:endParaRPr lang="en-US"/>
          </a:p>
        </p:txBody>
      </p:sp>
    </p:spTree>
    <p:extLst>
      <p:ext uri="{BB962C8B-B14F-4D97-AF65-F5344CB8AC3E}">
        <p14:creationId xmlns:p14="http://schemas.microsoft.com/office/powerpoint/2010/main" val="174005594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47</a:t>
            </a:fld>
            <a:endParaRPr lang="en-US"/>
          </a:p>
        </p:txBody>
      </p:sp>
    </p:spTree>
    <p:extLst>
      <p:ext uri="{BB962C8B-B14F-4D97-AF65-F5344CB8AC3E}">
        <p14:creationId xmlns:p14="http://schemas.microsoft.com/office/powerpoint/2010/main" val="243196407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48</a:t>
            </a:fld>
            <a:endParaRPr lang="en-US"/>
          </a:p>
        </p:txBody>
      </p:sp>
    </p:spTree>
    <p:extLst>
      <p:ext uri="{BB962C8B-B14F-4D97-AF65-F5344CB8AC3E}">
        <p14:creationId xmlns:p14="http://schemas.microsoft.com/office/powerpoint/2010/main" val="397281555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49</a:t>
            </a:fld>
            <a:endParaRPr lang="en-US"/>
          </a:p>
        </p:txBody>
      </p:sp>
    </p:spTree>
    <p:extLst>
      <p:ext uri="{BB962C8B-B14F-4D97-AF65-F5344CB8AC3E}">
        <p14:creationId xmlns:p14="http://schemas.microsoft.com/office/powerpoint/2010/main" val="32665872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ED169DAA-4524-4F08-BA89-758BF6DB8CE0}"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5</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94466979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50</a:t>
            </a:fld>
            <a:endParaRPr lang="en-US"/>
          </a:p>
        </p:txBody>
      </p:sp>
    </p:spTree>
    <p:extLst>
      <p:ext uri="{BB962C8B-B14F-4D97-AF65-F5344CB8AC3E}">
        <p14:creationId xmlns:p14="http://schemas.microsoft.com/office/powerpoint/2010/main" val="72206261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51</a:t>
            </a:fld>
            <a:endParaRPr lang="en-US"/>
          </a:p>
        </p:txBody>
      </p:sp>
    </p:spTree>
    <p:extLst>
      <p:ext uri="{BB962C8B-B14F-4D97-AF65-F5344CB8AC3E}">
        <p14:creationId xmlns:p14="http://schemas.microsoft.com/office/powerpoint/2010/main" val="150223690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52</a:t>
            </a:fld>
            <a:endParaRPr lang="en-US"/>
          </a:p>
        </p:txBody>
      </p:sp>
    </p:spTree>
    <p:extLst>
      <p:ext uri="{BB962C8B-B14F-4D97-AF65-F5344CB8AC3E}">
        <p14:creationId xmlns:p14="http://schemas.microsoft.com/office/powerpoint/2010/main" val="60426216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53</a:t>
            </a:fld>
            <a:endParaRPr lang="en-US"/>
          </a:p>
        </p:txBody>
      </p:sp>
    </p:spTree>
    <p:extLst>
      <p:ext uri="{BB962C8B-B14F-4D97-AF65-F5344CB8AC3E}">
        <p14:creationId xmlns:p14="http://schemas.microsoft.com/office/powerpoint/2010/main" val="393960557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54</a:t>
            </a:fld>
            <a:endParaRPr lang="en-US"/>
          </a:p>
        </p:txBody>
      </p:sp>
    </p:spTree>
    <p:extLst>
      <p:ext uri="{BB962C8B-B14F-4D97-AF65-F5344CB8AC3E}">
        <p14:creationId xmlns:p14="http://schemas.microsoft.com/office/powerpoint/2010/main" val="214656515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55</a:t>
            </a:fld>
            <a:endParaRPr lang="en-US"/>
          </a:p>
        </p:txBody>
      </p:sp>
    </p:spTree>
    <p:extLst>
      <p:ext uri="{BB962C8B-B14F-4D97-AF65-F5344CB8AC3E}">
        <p14:creationId xmlns:p14="http://schemas.microsoft.com/office/powerpoint/2010/main" val="824412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ED169DAA-4524-4F08-BA89-758BF6DB8CE0}"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6</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35958577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2468563"/>
            <a:ext cx="7680325" cy="43211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ED169DAA-4524-4F08-BA89-758BF6DB8CE0}"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7</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2960655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8</a:t>
            </a:fld>
            <a:endParaRPr lang="en-US"/>
          </a:p>
        </p:txBody>
      </p:sp>
    </p:spTree>
    <p:extLst>
      <p:ext uri="{BB962C8B-B14F-4D97-AF65-F5344CB8AC3E}">
        <p14:creationId xmlns:p14="http://schemas.microsoft.com/office/powerpoint/2010/main" val="40450202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E81C565-57C8-4569-92F5-85AC06A833AE}" type="slidenum">
              <a:rPr lang="en-US" smtClean="0"/>
              <a:t>9</a:t>
            </a:fld>
            <a:endParaRPr lang="en-US"/>
          </a:p>
        </p:txBody>
      </p:sp>
    </p:spTree>
    <p:extLst>
      <p:ext uri="{BB962C8B-B14F-4D97-AF65-F5344CB8AC3E}">
        <p14:creationId xmlns:p14="http://schemas.microsoft.com/office/powerpoint/2010/main" val="5241970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COVER">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cstate="email">
            <a:extLst>
              <a:ext uri="{28A0092B-C50C-407E-A947-70E740481C1C}">
                <a14:useLocalDpi xmlns:a14="http://schemas.microsoft.com/office/drawing/2010/main"/>
              </a:ext>
            </a:extLst>
          </a:blip>
          <a:srcRect t="18125" r="12781" b="7607"/>
          <a:stretch/>
        </p:blipFill>
        <p:spPr>
          <a:xfrm>
            <a:off x="0" y="0"/>
            <a:ext cx="12192001" cy="6857999"/>
          </a:xfrm>
          <a:prstGeom prst="rect">
            <a:avLst/>
          </a:prstGeom>
        </p:spPr>
      </p:pic>
      <p:sp>
        <p:nvSpPr>
          <p:cNvPr id="19" name="Text Placeholder 2"/>
          <p:cNvSpPr>
            <a:spLocks noGrp="1"/>
          </p:cNvSpPr>
          <p:nvPr>
            <p:ph type="body" sz="quarter" idx="12" hasCustomPrompt="1"/>
          </p:nvPr>
        </p:nvSpPr>
        <p:spPr>
          <a:xfrm>
            <a:off x="942472" y="5591574"/>
            <a:ext cx="8077956" cy="341441"/>
          </a:xfrm>
        </p:spPr>
        <p:txBody>
          <a:bodyPr lIns="0" tIns="0" rIns="0" bIns="0">
            <a:noAutofit/>
          </a:bodyPr>
          <a:lstStyle>
            <a:lvl1pPr marL="0" indent="0" algn="l" defTabSz="498603" rtl="0" eaLnBrk="1" latinLnBrk="0" hangingPunct="1">
              <a:lnSpc>
                <a:spcPct val="114000"/>
              </a:lnSpc>
              <a:spcBef>
                <a:spcPts val="0"/>
              </a:spcBef>
              <a:spcAft>
                <a:spcPts val="0"/>
              </a:spcAft>
              <a:buNone/>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Speaker Name</a:t>
            </a:r>
          </a:p>
          <a:p>
            <a:pPr lvl="0"/>
            <a:r>
              <a:rPr lang="en-US"/>
              <a:t>Speaker Title</a:t>
            </a:r>
          </a:p>
        </p:txBody>
      </p:sp>
      <p:sp>
        <p:nvSpPr>
          <p:cNvPr id="21" name="Text Placeholder 2"/>
          <p:cNvSpPr>
            <a:spLocks noGrp="1"/>
          </p:cNvSpPr>
          <p:nvPr>
            <p:ph type="body" sz="quarter" idx="10" hasCustomPrompt="1"/>
          </p:nvPr>
        </p:nvSpPr>
        <p:spPr>
          <a:xfrm>
            <a:off x="942458" y="5145499"/>
            <a:ext cx="8077958" cy="267312"/>
          </a:xfrm>
        </p:spPr>
        <p:txBody>
          <a:bodyPr lIns="0" tIns="0" rIns="0" bIns="0">
            <a:noAutofit/>
          </a:bodyPr>
          <a:lstStyle>
            <a:lvl1pPr marL="0" indent="0" algn="l" defTabSz="498603" rtl="0" eaLnBrk="1" latinLnBrk="0" hangingPunct="1">
              <a:lnSpc>
                <a:spcPct val="90000"/>
              </a:lnSpc>
              <a:spcBef>
                <a:spcPts val="1636"/>
              </a:spcBef>
              <a:spcAft>
                <a:spcPts val="0"/>
              </a:spcAft>
              <a:buNone/>
              <a:defRPr lang="en-US" sz="2157" b="0" kern="1200" cap="all" spc="98" baseline="0" dirty="0" smtClean="0">
                <a:gradFill>
                  <a:gsLst>
                    <a:gs pos="14159">
                      <a:schemeClr val="tx1"/>
                    </a:gs>
                    <a:gs pos="32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Date</a:t>
            </a:r>
          </a:p>
        </p:txBody>
      </p:sp>
      <p:sp>
        <p:nvSpPr>
          <p:cNvPr id="12" name="Text Placeholder 2"/>
          <p:cNvSpPr>
            <a:spLocks noGrp="1"/>
          </p:cNvSpPr>
          <p:nvPr>
            <p:ph type="body" sz="quarter" idx="13" hasCustomPrompt="1"/>
          </p:nvPr>
        </p:nvSpPr>
        <p:spPr>
          <a:xfrm>
            <a:off x="609982" y="1105053"/>
            <a:ext cx="6498510" cy="3725096"/>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14159">
                      <a:schemeClr val="tx1"/>
                    </a:gs>
                    <a:gs pos="32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 here</a:t>
            </a:r>
          </a:p>
        </p:txBody>
      </p:sp>
      <p:cxnSp>
        <p:nvCxnSpPr>
          <p:cNvPr id="13" name="Straight Connector 12"/>
          <p:cNvCxnSpPr/>
          <p:nvPr userDrawn="1"/>
        </p:nvCxnSpPr>
        <p:spPr>
          <a:xfrm>
            <a:off x="694251" y="5187659"/>
            <a:ext cx="0" cy="997227"/>
          </a:xfrm>
          <a:prstGeom prst="line">
            <a:avLst/>
          </a:prstGeom>
          <a:ln w="19050">
            <a:solidFill>
              <a:schemeClr val="tx1"/>
            </a:solidFill>
            <a:miter lim="800000"/>
          </a:ln>
        </p:spPr>
        <p:style>
          <a:lnRef idx="1">
            <a:schemeClr val="accent1"/>
          </a:lnRef>
          <a:fillRef idx="0">
            <a:schemeClr val="accent1"/>
          </a:fillRef>
          <a:effectRef idx="0">
            <a:schemeClr val="accent1"/>
          </a:effectRef>
          <a:fontRef idx="minor">
            <a:schemeClr val="tx1"/>
          </a:fontRef>
        </p:style>
      </p:cxnSp>
      <p:grpSp>
        <p:nvGrpSpPr>
          <p:cNvPr id="9" name="Group 8"/>
          <p:cNvGrpSpPr>
            <a:grpSpLocks noChangeAspect="1"/>
          </p:cNvGrpSpPr>
          <p:nvPr userDrawn="1"/>
        </p:nvGrpSpPr>
        <p:grpSpPr bwMode="auto">
          <a:xfrm>
            <a:off x="684770" y="672672"/>
            <a:ext cx="1379093" cy="297133"/>
            <a:chOff x="662" y="2256"/>
            <a:chExt cx="8467" cy="1824"/>
          </a:xfrm>
          <a:solidFill>
            <a:schemeClr val="tx1"/>
          </a:solidFill>
        </p:grpSpPr>
        <p:sp>
          <p:nvSpPr>
            <p:cNvPr id="10" name="Freeform 5"/>
            <p:cNvSpPr>
              <a:spLocks noEditPoints="1"/>
            </p:cNvSpPr>
            <p:nvPr/>
          </p:nvSpPr>
          <p:spPr bwMode="auto">
            <a:xfrm>
              <a:off x="3010" y="2530"/>
              <a:ext cx="6119" cy="1210"/>
            </a:xfrm>
            <a:custGeom>
              <a:avLst/>
              <a:gdLst>
                <a:gd name="T0" fmla="*/ 4666 w 5027"/>
                <a:gd name="T1" fmla="*/ 151 h 986"/>
                <a:gd name="T2" fmla="*/ 4500 w 5027"/>
                <a:gd name="T3" fmla="*/ 327 h 986"/>
                <a:gd name="T4" fmla="*/ 4875 w 5027"/>
                <a:gd name="T5" fmla="*/ 136 h 986"/>
                <a:gd name="T6" fmla="*/ 5027 w 5027"/>
                <a:gd name="T7" fmla="*/ 451 h 986"/>
                <a:gd name="T8" fmla="*/ 4878 w 5027"/>
                <a:gd name="T9" fmla="*/ 783 h 986"/>
                <a:gd name="T10" fmla="*/ 5027 w 5027"/>
                <a:gd name="T11" fmla="*/ 958 h 986"/>
                <a:gd name="T12" fmla="*/ 4724 w 5027"/>
                <a:gd name="T13" fmla="*/ 779 h 986"/>
                <a:gd name="T14" fmla="*/ 4500 w 5027"/>
                <a:gd name="T15" fmla="*/ 966 h 986"/>
                <a:gd name="T16" fmla="*/ 4241 w 5027"/>
                <a:gd name="T17" fmla="*/ 450 h 986"/>
                <a:gd name="T18" fmla="*/ 4357 w 5027"/>
                <a:gd name="T19" fmla="*/ 164 h 986"/>
                <a:gd name="T20" fmla="*/ 1094 w 5027"/>
                <a:gd name="T21" fmla="*/ 142 h 986"/>
                <a:gd name="T22" fmla="*/ 1256 w 5027"/>
                <a:gd name="T23" fmla="*/ 85 h 986"/>
                <a:gd name="T24" fmla="*/ 0 w 5027"/>
                <a:gd name="T25" fmla="*/ 966 h 986"/>
                <a:gd name="T26" fmla="*/ 146 w 5027"/>
                <a:gd name="T27" fmla="*/ 278 h 986"/>
                <a:gd name="T28" fmla="*/ 535 w 5027"/>
                <a:gd name="T29" fmla="*/ 965 h 986"/>
                <a:gd name="T30" fmla="*/ 811 w 5027"/>
                <a:gd name="T31" fmla="*/ 308 h 986"/>
                <a:gd name="T32" fmla="*/ 965 w 5027"/>
                <a:gd name="T33" fmla="*/ 74 h 986"/>
                <a:gd name="T34" fmla="*/ 430 w 5027"/>
                <a:gd name="T35" fmla="*/ 601 h 986"/>
                <a:gd name="T36" fmla="*/ 1592 w 5027"/>
                <a:gd name="T37" fmla="*/ 326 h 986"/>
                <a:gd name="T38" fmla="*/ 1454 w 5027"/>
                <a:gd name="T39" fmla="*/ 897 h 986"/>
                <a:gd name="T40" fmla="*/ 1862 w 5027"/>
                <a:gd name="T41" fmla="*/ 798 h 986"/>
                <a:gd name="T42" fmla="*/ 1520 w 5027"/>
                <a:gd name="T43" fmla="*/ 685 h 986"/>
                <a:gd name="T44" fmla="*/ 1862 w 5027"/>
                <a:gd name="T45" fmla="*/ 491 h 986"/>
                <a:gd name="T46" fmla="*/ 1592 w 5027"/>
                <a:gd name="T47" fmla="*/ 326 h 986"/>
                <a:gd name="T48" fmla="*/ 3088 w 5027"/>
                <a:gd name="T49" fmla="*/ 562 h 986"/>
                <a:gd name="T50" fmla="*/ 3344 w 5027"/>
                <a:gd name="T51" fmla="*/ 760 h 986"/>
                <a:gd name="T52" fmla="*/ 3081 w 5027"/>
                <a:gd name="T53" fmla="*/ 797 h 986"/>
                <a:gd name="T54" fmla="*/ 3449 w 5027"/>
                <a:gd name="T55" fmla="*/ 916 h 986"/>
                <a:gd name="T56" fmla="*/ 3261 w 5027"/>
                <a:gd name="T57" fmla="*/ 550 h 986"/>
                <a:gd name="T58" fmla="*/ 3473 w 5027"/>
                <a:gd name="T59" fmla="*/ 479 h 986"/>
                <a:gd name="T60" fmla="*/ 2204 w 5027"/>
                <a:gd name="T61" fmla="*/ 337 h 986"/>
                <a:gd name="T62" fmla="*/ 1974 w 5027"/>
                <a:gd name="T63" fmla="*/ 327 h 986"/>
                <a:gd name="T64" fmla="*/ 2125 w 5027"/>
                <a:gd name="T65" fmla="*/ 660 h 986"/>
                <a:gd name="T66" fmla="*/ 2346 w 5027"/>
                <a:gd name="T67" fmla="*/ 478 h 986"/>
                <a:gd name="T68" fmla="*/ 1108 w 5027"/>
                <a:gd name="T69" fmla="*/ 327 h 986"/>
                <a:gd name="T70" fmla="*/ 1260 w 5027"/>
                <a:gd name="T71" fmla="*/ 327 h 986"/>
                <a:gd name="T72" fmla="*/ 2943 w 5027"/>
                <a:gd name="T73" fmla="*/ 863 h 986"/>
                <a:gd name="T74" fmla="*/ 2412 w 5027"/>
                <a:gd name="T75" fmla="*/ 856 h 986"/>
                <a:gd name="T76" fmla="*/ 2627 w 5027"/>
                <a:gd name="T77" fmla="*/ 315 h 986"/>
                <a:gd name="T78" fmla="*/ 3010 w 5027"/>
                <a:gd name="T79" fmla="*/ 677 h 986"/>
                <a:gd name="T80" fmla="*/ 2673 w 5027"/>
                <a:gd name="T81" fmla="*/ 437 h 986"/>
                <a:gd name="T82" fmla="*/ 2536 w 5027"/>
                <a:gd name="T83" fmla="*/ 769 h 986"/>
                <a:gd name="T84" fmla="*/ 2832 w 5027"/>
                <a:gd name="T85" fmla="*/ 769 h 986"/>
                <a:gd name="T86" fmla="*/ 4158 w 5027"/>
                <a:gd name="T87" fmla="*/ 864 h 986"/>
                <a:gd name="T88" fmla="*/ 3600 w 5027"/>
                <a:gd name="T89" fmla="*/ 805 h 986"/>
                <a:gd name="T90" fmla="*/ 3845 w 5027"/>
                <a:gd name="T91" fmla="*/ 315 h 986"/>
                <a:gd name="T92" fmla="*/ 4227 w 5027"/>
                <a:gd name="T93" fmla="*/ 647 h 986"/>
                <a:gd name="T94" fmla="*/ 3886 w 5027"/>
                <a:gd name="T95" fmla="*/ 437 h 986"/>
                <a:gd name="T96" fmla="*/ 3747 w 5027"/>
                <a:gd name="T97" fmla="*/ 757 h 986"/>
                <a:gd name="T98" fmla="*/ 4026 w 5027"/>
                <a:gd name="T99" fmla="*/ 805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027" h="986">
                  <a:moveTo>
                    <a:pt x="4443" y="46"/>
                  </a:moveTo>
                  <a:cubicBezTo>
                    <a:pt x="4508" y="4"/>
                    <a:pt x="4593" y="0"/>
                    <a:pt x="4666" y="20"/>
                  </a:cubicBezTo>
                  <a:cubicBezTo>
                    <a:pt x="4667" y="64"/>
                    <a:pt x="4666" y="108"/>
                    <a:pt x="4666" y="151"/>
                  </a:cubicBezTo>
                  <a:cubicBezTo>
                    <a:pt x="4631" y="136"/>
                    <a:pt x="4590" y="126"/>
                    <a:pt x="4554" y="141"/>
                  </a:cubicBezTo>
                  <a:cubicBezTo>
                    <a:pt x="4525" y="153"/>
                    <a:pt x="4507" y="182"/>
                    <a:pt x="4503" y="212"/>
                  </a:cubicBezTo>
                  <a:cubicBezTo>
                    <a:pt x="4497" y="250"/>
                    <a:pt x="4501" y="289"/>
                    <a:pt x="4500" y="327"/>
                  </a:cubicBezTo>
                  <a:cubicBezTo>
                    <a:pt x="4574" y="327"/>
                    <a:pt x="4649" y="327"/>
                    <a:pt x="4723" y="327"/>
                  </a:cubicBezTo>
                  <a:cubicBezTo>
                    <a:pt x="4724" y="278"/>
                    <a:pt x="4723" y="230"/>
                    <a:pt x="4724" y="182"/>
                  </a:cubicBezTo>
                  <a:cubicBezTo>
                    <a:pt x="4775" y="167"/>
                    <a:pt x="4825" y="151"/>
                    <a:pt x="4875" y="136"/>
                  </a:cubicBezTo>
                  <a:cubicBezTo>
                    <a:pt x="4876" y="200"/>
                    <a:pt x="4875" y="263"/>
                    <a:pt x="4876" y="327"/>
                  </a:cubicBezTo>
                  <a:cubicBezTo>
                    <a:pt x="4926" y="326"/>
                    <a:pt x="4977" y="327"/>
                    <a:pt x="5027" y="327"/>
                  </a:cubicBezTo>
                  <a:cubicBezTo>
                    <a:pt x="5027" y="451"/>
                    <a:pt x="5027" y="451"/>
                    <a:pt x="5027" y="451"/>
                  </a:cubicBezTo>
                  <a:cubicBezTo>
                    <a:pt x="4976" y="449"/>
                    <a:pt x="4926" y="450"/>
                    <a:pt x="4875" y="450"/>
                  </a:cubicBezTo>
                  <a:cubicBezTo>
                    <a:pt x="4875" y="522"/>
                    <a:pt x="4875" y="593"/>
                    <a:pt x="4875" y="664"/>
                  </a:cubicBezTo>
                  <a:cubicBezTo>
                    <a:pt x="4876" y="704"/>
                    <a:pt x="4873" y="743"/>
                    <a:pt x="4878" y="783"/>
                  </a:cubicBezTo>
                  <a:cubicBezTo>
                    <a:pt x="4881" y="806"/>
                    <a:pt x="4889" y="832"/>
                    <a:pt x="4911" y="844"/>
                  </a:cubicBezTo>
                  <a:cubicBezTo>
                    <a:pt x="4947" y="864"/>
                    <a:pt x="4994" y="855"/>
                    <a:pt x="5027" y="833"/>
                  </a:cubicBezTo>
                  <a:cubicBezTo>
                    <a:pt x="5027" y="958"/>
                    <a:pt x="5027" y="958"/>
                    <a:pt x="5027" y="958"/>
                  </a:cubicBezTo>
                  <a:cubicBezTo>
                    <a:pt x="4983" y="977"/>
                    <a:pt x="4935" y="983"/>
                    <a:pt x="4887" y="980"/>
                  </a:cubicBezTo>
                  <a:cubicBezTo>
                    <a:pt x="4842" y="976"/>
                    <a:pt x="4796" y="960"/>
                    <a:pt x="4767" y="924"/>
                  </a:cubicBezTo>
                  <a:cubicBezTo>
                    <a:pt x="4733" y="884"/>
                    <a:pt x="4724" y="830"/>
                    <a:pt x="4724" y="779"/>
                  </a:cubicBezTo>
                  <a:cubicBezTo>
                    <a:pt x="4723" y="669"/>
                    <a:pt x="4724" y="560"/>
                    <a:pt x="4723" y="450"/>
                  </a:cubicBezTo>
                  <a:cubicBezTo>
                    <a:pt x="4649" y="450"/>
                    <a:pt x="4574" y="450"/>
                    <a:pt x="4500" y="450"/>
                  </a:cubicBezTo>
                  <a:cubicBezTo>
                    <a:pt x="4500" y="622"/>
                    <a:pt x="4500" y="794"/>
                    <a:pt x="4500" y="966"/>
                  </a:cubicBezTo>
                  <a:cubicBezTo>
                    <a:pt x="4449" y="966"/>
                    <a:pt x="4398" y="966"/>
                    <a:pt x="4347" y="966"/>
                  </a:cubicBezTo>
                  <a:cubicBezTo>
                    <a:pt x="4347" y="794"/>
                    <a:pt x="4347" y="622"/>
                    <a:pt x="4347" y="450"/>
                  </a:cubicBezTo>
                  <a:cubicBezTo>
                    <a:pt x="4312" y="450"/>
                    <a:pt x="4276" y="450"/>
                    <a:pt x="4241" y="450"/>
                  </a:cubicBezTo>
                  <a:cubicBezTo>
                    <a:pt x="4241" y="409"/>
                    <a:pt x="4241" y="368"/>
                    <a:pt x="4241" y="327"/>
                  </a:cubicBezTo>
                  <a:cubicBezTo>
                    <a:pt x="4276" y="326"/>
                    <a:pt x="4311" y="327"/>
                    <a:pt x="4347" y="327"/>
                  </a:cubicBezTo>
                  <a:cubicBezTo>
                    <a:pt x="4349" y="273"/>
                    <a:pt x="4341" y="217"/>
                    <a:pt x="4357" y="164"/>
                  </a:cubicBezTo>
                  <a:cubicBezTo>
                    <a:pt x="4371" y="116"/>
                    <a:pt x="4401" y="73"/>
                    <a:pt x="4443" y="46"/>
                  </a:cubicBezTo>
                  <a:close/>
                  <a:moveTo>
                    <a:pt x="1171" y="55"/>
                  </a:moveTo>
                  <a:cubicBezTo>
                    <a:pt x="1129" y="60"/>
                    <a:pt x="1093" y="99"/>
                    <a:pt x="1094" y="142"/>
                  </a:cubicBezTo>
                  <a:cubicBezTo>
                    <a:pt x="1092" y="183"/>
                    <a:pt x="1125" y="220"/>
                    <a:pt x="1165" y="227"/>
                  </a:cubicBezTo>
                  <a:cubicBezTo>
                    <a:pt x="1203" y="236"/>
                    <a:pt x="1247" y="219"/>
                    <a:pt x="1266" y="185"/>
                  </a:cubicBezTo>
                  <a:cubicBezTo>
                    <a:pt x="1284" y="154"/>
                    <a:pt x="1280" y="112"/>
                    <a:pt x="1256" y="85"/>
                  </a:cubicBezTo>
                  <a:cubicBezTo>
                    <a:pt x="1235" y="61"/>
                    <a:pt x="1202" y="51"/>
                    <a:pt x="1171" y="55"/>
                  </a:cubicBezTo>
                  <a:close/>
                  <a:moveTo>
                    <a:pt x="0" y="74"/>
                  </a:moveTo>
                  <a:cubicBezTo>
                    <a:pt x="0" y="371"/>
                    <a:pt x="0" y="668"/>
                    <a:pt x="0" y="966"/>
                  </a:cubicBezTo>
                  <a:cubicBezTo>
                    <a:pt x="48" y="966"/>
                    <a:pt x="97" y="966"/>
                    <a:pt x="145" y="966"/>
                  </a:cubicBezTo>
                  <a:cubicBezTo>
                    <a:pt x="145" y="833"/>
                    <a:pt x="145" y="700"/>
                    <a:pt x="145" y="567"/>
                  </a:cubicBezTo>
                  <a:cubicBezTo>
                    <a:pt x="146" y="470"/>
                    <a:pt x="144" y="374"/>
                    <a:pt x="146" y="278"/>
                  </a:cubicBezTo>
                  <a:cubicBezTo>
                    <a:pt x="149" y="283"/>
                    <a:pt x="151" y="287"/>
                    <a:pt x="154" y="292"/>
                  </a:cubicBezTo>
                  <a:cubicBezTo>
                    <a:pt x="245" y="516"/>
                    <a:pt x="334" y="741"/>
                    <a:pt x="426" y="966"/>
                  </a:cubicBezTo>
                  <a:cubicBezTo>
                    <a:pt x="462" y="965"/>
                    <a:pt x="499" y="966"/>
                    <a:pt x="535" y="965"/>
                  </a:cubicBezTo>
                  <a:cubicBezTo>
                    <a:pt x="623" y="740"/>
                    <a:pt x="713" y="517"/>
                    <a:pt x="802" y="292"/>
                  </a:cubicBezTo>
                  <a:cubicBezTo>
                    <a:pt x="804" y="287"/>
                    <a:pt x="807" y="283"/>
                    <a:pt x="810" y="278"/>
                  </a:cubicBezTo>
                  <a:cubicBezTo>
                    <a:pt x="810" y="288"/>
                    <a:pt x="811" y="298"/>
                    <a:pt x="811" y="308"/>
                  </a:cubicBezTo>
                  <a:cubicBezTo>
                    <a:pt x="810" y="527"/>
                    <a:pt x="811" y="746"/>
                    <a:pt x="810" y="965"/>
                  </a:cubicBezTo>
                  <a:cubicBezTo>
                    <a:pt x="862" y="966"/>
                    <a:pt x="913" y="965"/>
                    <a:pt x="965" y="966"/>
                  </a:cubicBezTo>
                  <a:cubicBezTo>
                    <a:pt x="964" y="668"/>
                    <a:pt x="964" y="371"/>
                    <a:pt x="965" y="74"/>
                  </a:cubicBezTo>
                  <a:cubicBezTo>
                    <a:pt x="893" y="75"/>
                    <a:pt x="822" y="74"/>
                    <a:pt x="751" y="75"/>
                  </a:cubicBezTo>
                  <a:cubicBezTo>
                    <a:pt x="662" y="295"/>
                    <a:pt x="572" y="514"/>
                    <a:pt x="483" y="733"/>
                  </a:cubicBezTo>
                  <a:cubicBezTo>
                    <a:pt x="465" y="689"/>
                    <a:pt x="448" y="645"/>
                    <a:pt x="430" y="601"/>
                  </a:cubicBezTo>
                  <a:cubicBezTo>
                    <a:pt x="361" y="425"/>
                    <a:pt x="291" y="250"/>
                    <a:pt x="222" y="74"/>
                  </a:cubicBezTo>
                  <a:cubicBezTo>
                    <a:pt x="148" y="74"/>
                    <a:pt x="74" y="74"/>
                    <a:pt x="0" y="74"/>
                  </a:cubicBezTo>
                  <a:close/>
                  <a:moveTo>
                    <a:pt x="1592" y="326"/>
                  </a:moveTo>
                  <a:cubicBezTo>
                    <a:pt x="1524" y="346"/>
                    <a:pt x="1462" y="387"/>
                    <a:pt x="1422" y="446"/>
                  </a:cubicBezTo>
                  <a:cubicBezTo>
                    <a:pt x="1375" y="515"/>
                    <a:pt x="1358" y="601"/>
                    <a:pt x="1362" y="683"/>
                  </a:cubicBezTo>
                  <a:cubicBezTo>
                    <a:pt x="1365" y="762"/>
                    <a:pt x="1397" y="841"/>
                    <a:pt x="1454" y="897"/>
                  </a:cubicBezTo>
                  <a:cubicBezTo>
                    <a:pt x="1507" y="948"/>
                    <a:pt x="1580" y="976"/>
                    <a:pt x="1653" y="980"/>
                  </a:cubicBezTo>
                  <a:cubicBezTo>
                    <a:pt x="1725" y="983"/>
                    <a:pt x="1800" y="974"/>
                    <a:pt x="1862" y="937"/>
                  </a:cubicBezTo>
                  <a:cubicBezTo>
                    <a:pt x="1862" y="891"/>
                    <a:pt x="1862" y="844"/>
                    <a:pt x="1862" y="798"/>
                  </a:cubicBezTo>
                  <a:cubicBezTo>
                    <a:pt x="1822" y="828"/>
                    <a:pt x="1775" y="849"/>
                    <a:pt x="1725" y="855"/>
                  </a:cubicBezTo>
                  <a:cubicBezTo>
                    <a:pt x="1674" y="858"/>
                    <a:pt x="1620" y="846"/>
                    <a:pt x="1582" y="812"/>
                  </a:cubicBezTo>
                  <a:cubicBezTo>
                    <a:pt x="1545" y="780"/>
                    <a:pt x="1525" y="733"/>
                    <a:pt x="1520" y="685"/>
                  </a:cubicBezTo>
                  <a:cubicBezTo>
                    <a:pt x="1513" y="624"/>
                    <a:pt x="1522" y="558"/>
                    <a:pt x="1561" y="508"/>
                  </a:cubicBezTo>
                  <a:cubicBezTo>
                    <a:pt x="1590" y="468"/>
                    <a:pt x="1638" y="442"/>
                    <a:pt x="1687" y="438"/>
                  </a:cubicBezTo>
                  <a:cubicBezTo>
                    <a:pt x="1750" y="430"/>
                    <a:pt x="1813" y="454"/>
                    <a:pt x="1862" y="491"/>
                  </a:cubicBezTo>
                  <a:cubicBezTo>
                    <a:pt x="1862" y="442"/>
                    <a:pt x="1861" y="394"/>
                    <a:pt x="1862" y="345"/>
                  </a:cubicBezTo>
                  <a:cubicBezTo>
                    <a:pt x="1849" y="337"/>
                    <a:pt x="1834" y="331"/>
                    <a:pt x="1819" y="327"/>
                  </a:cubicBezTo>
                  <a:cubicBezTo>
                    <a:pt x="1745" y="306"/>
                    <a:pt x="1665" y="305"/>
                    <a:pt x="1592" y="326"/>
                  </a:cubicBezTo>
                  <a:close/>
                  <a:moveTo>
                    <a:pt x="3261" y="316"/>
                  </a:moveTo>
                  <a:cubicBezTo>
                    <a:pt x="3201" y="327"/>
                    <a:pt x="3143" y="358"/>
                    <a:pt x="3109" y="410"/>
                  </a:cubicBezTo>
                  <a:cubicBezTo>
                    <a:pt x="3080" y="454"/>
                    <a:pt x="3076" y="512"/>
                    <a:pt x="3088" y="562"/>
                  </a:cubicBezTo>
                  <a:cubicBezTo>
                    <a:pt x="3096" y="597"/>
                    <a:pt x="3117" y="627"/>
                    <a:pt x="3145" y="649"/>
                  </a:cubicBezTo>
                  <a:cubicBezTo>
                    <a:pt x="3185" y="679"/>
                    <a:pt x="3232" y="696"/>
                    <a:pt x="3277" y="717"/>
                  </a:cubicBezTo>
                  <a:cubicBezTo>
                    <a:pt x="3301" y="728"/>
                    <a:pt x="3326" y="739"/>
                    <a:pt x="3344" y="760"/>
                  </a:cubicBezTo>
                  <a:cubicBezTo>
                    <a:pt x="3362" y="787"/>
                    <a:pt x="3357" y="832"/>
                    <a:pt x="3325" y="847"/>
                  </a:cubicBezTo>
                  <a:cubicBezTo>
                    <a:pt x="3293" y="863"/>
                    <a:pt x="3255" y="862"/>
                    <a:pt x="3220" y="857"/>
                  </a:cubicBezTo>
                  <a:cubicBezTo>
                    <a:pt x="3170" y="848"/>
                    <a:pt x="3122" y="827"/>
                    <a:pt x="3081" y="797"/>
                  </a:cubicBezTo>
                  <a:cubicBezTo>
                    <a:pt x="3081" y="846"/>
                    <a:pt x="3081" y="895"/>
                    <a:pt x="3081" y="945"/>
                  </a:cubicBezTo>
                  <a:cubicBezTo>
                    <a:pt x="3130" y="966"/>
                    <a:pt x="3183" y="977"/>
                    <a:pt x="3236" y="980"/>
                  </a:cubicBezTo>
                  <a:cubicBezTo>
                    <a:pt x="3311" y="983"/>
                    <a:pt x="3393" y="969"/>
                    <a:pt x="3449" y="916"/>
                  </a:cubicBezTo>
                  <a:cubicBezTo>
                    <a:pt x="3508" y="863"/>
                    <a:pt x="3522" y="771"/>
                    <a:pt x="3489" y="701"/>
                  </a:cubicBezTo>
                  <a:cubicBezTo>
                    <a:pt x="3471" y="663"/>
                    <a:pt x="3437" y="637"/>
                    <a:pt x="3401" y="617"/>
                  </a:cubicBezTo>
                  <a:cubicBezTo>
                    <a:pt x="3356" y="591"/>
                    <a:pt x="3305" y="579"/>
                    <a:pt x="3261" y="550"/>
                  </a:cubicBezTo>
                  <a:cubicBezTo>
                    <a:pt x="3236" y="534"/>
                    <a:pt x="3229" y="499"/>
                    <a:pt x="3239" y="472"/>
                  </a:cubicBezTo>
                  <a:cubicBezTo>
                    <a:pt x="3252" y="445"/>
                    <a:pt x="3284" y="433"/>
                    <a:pt x="3312" y="432"/>
                  </a:cubicBezTo>
                  <a:cubicBezTo>
                    <a:pt x="3369" y="430"/>
                    <a:pt x="3426" y="447"/>
                    <a:pt x="3473" y="479"/>
                  </a:cubicBezTo>
                  <a:cubicBezTo>
                    <a:pt x="3473" y="432"/>
                    <a:pt x="3473" y="385"/>
                    <a:pt x="3473" y="339"/>
                  </a:cubicBezTo>
                  <a:cubicBezTo>
                    <a:pt x="3406" y="313"/>
                    <a:pt x="3332" y="304"/>
                    <a:pt x="3261" y="316"/>
                  </a:cubicBezTo>
                  <a:close/>
                  <a:moveTo>
                    <a:pt x="2204" y="337"/>
                  </a:moveTo>
                  <a:cubicBezTo>
                    <a:pt x="2166" y="358"/>
                    <a:pt x="2141" y="397"/>
                    <a:pt x="2125" y="437"/>
                  </a:cubicBezTo>
                  <a:cubicBezTo>
                    <a:pt x="2125" y="400"/>
                    <a:pt x="2125" y="364"/>
                    <a:pt x="2125" y="327"/>
                  </a:cubicBezTo>
                  <a:cubicBezTo>
                    <a:pt x="2075" y="327"/>
                    <a:pt x="2025" y="327"/>
                    <a:pt x="1974" y="327"/>
                  </a:cubicBezTo>
                  <a:cubicBezTo>
                    <a:pt x="1975" y="540"/>
                    <a:pt x="1974" y="753"/>
                    <a:pt x="1974" y="966"/>
                  </a:cubicBezTo>
                  <a:cubicBezTo>
                    <a:pt x="2025" y="966"/>
                    <a:pt x="2075" y="966"/>
                    <a:pt x="2125" y="966"/>
                  </a:cubicBezTo>
                  <a:cubicBezTo>
                    <a:pt x="2125" y="864"/>
                    <a:pt x="2125" y="762"/>
                    <a:pt x="2125" y="660"/>
                  </a:cubicBezTo>
                  <a:cubicBezTo>
                    <a:pt x="2124" y="616"/>
                    <a:pt x="2128" y="570"/>
                    <a:pt x="2147" y="530"/>
                  </a:cubicBezTo>
                  <a:cubicBezTo>
                    <a:pt x="2165" y="492"/>
                    <a:pt x="2199" y="458"/>
                    <a:pt x="2242" y="453"/>
                  </a:cubicBezTo>
                  <a:cubicBezTo>
                    <a:pt x="2278" y="450"/>
                    <a:pt x="2316" y="458"/>
                    <a:pt x="2346" y="478"/>
                  </a:cubicBezTo>
                  <a:cubicBezTo>
                    <a:pt x="2346" y="427"/>
                    <a:pt x="2346" y="376"/>
                    <a:pt x="2346" y="325"/>
                  </a:cubicBezTo>
                  <a:cubicBezTo>
                    <a:pt x="2300" y="309"/>
                    <a:pt x="2246" y="311"/>
                    <a:pt x="2204" y="337"/>
                  </a:cubicBezTo>
                  <a:close/>
                  <a:moveTo>
                    <a:pt x="1108" y="327"/>
                  </a:moveTo>
                  <a:cubicBezTo>
                    <a:pt x="1108" y="327"/>
                    <a:pt x="1107" y="753"/>
                    <a:pt x="1108" y="966"/>
                  </a:cubicBezTo>
                  <a:cubicBezTo>
                    <a:pt x="1158" y="966"/>
                    <a:pt x="1209" y="966"/>
                    <a:pt x="1259" y="966"/>
                  </a:cubicBezTo>
                  <a:cubicBezTo>
                    <a:pt x="1260" y="753"/>
                    <a:pt x="1260" y="327"/>
                    <a:pt x="1260" y="327"/>
                  </a:cubicBezTo>
                  <a:cubicBezTo>
                    <a:pt x="1108" y="327"/>
                    <a:pt x="1108" y="327"/>
                    <a:pt x="1108" y="327"/>
                  </a:cubicBezTo>
                  <a:close/>
                  <a:moveTo>
                    <a:pt x="3010" y="677"/>
                  </a:moveTo>
                  <a:cubicBezTo>
                    <a:pt x="3005" y="744"/>
                    <a:pt x="2984" y="811"/>
                    <a:pt x="2943" y="863"/>
                  </a:cubicBezTo>
                  <a:cubicBezTo>
                    <a:pt x="2900" y="919"/>
                    <a:pt x="2836" y="958"/>
                    <a:pt x="2767" y="972"/>
                  </a:cubicBezTo>
                  <a:cubicBezTo>
                    <a:pt x="2708" y="984"/>
                    <a:pt x="2647" y="984"/>
                    <a:pt x="2588" y="971"/>
                  </a:cubicBezTo>
                  <a:cubicBezTo>
                    <a:pt x="2518" y="956"/>
                    <a:pt x="2453" y="916"/>
                    <a:pt x="2412" y="856"/>
                  </a:cubicBezTo>
                  <a:cubicBezTo>
                    <a:pt x="2363" y="788"/>
                    <a:pt x="2350" y="700"/>
                    <a:pt x="2356" y="618"/>
                  </a:cubicBezTo>
                  <a:cubicBezTo>
                    <a:pt x="2360" y="548"/>
                    <a:pt x="2382" y="477"/>
                    <a:pt x="2426" y="423"/>
                  </a:cubicBezTo>
                  <a:cubicBezTo>
                    <a:pt x="2475" y="361"/>
                    <a:pt x="2550" y="325"/>
                    <a:pt x="2627" y="315"/>
                  </a:cubicBezTo>
                  <a:cubicBezTo>
                    <a:pt x="2700" y="306"/>
                    <a:pt x="2778" y="310"/>
                    <a:pt x="2846" y="341"/>
                  </a:cubicBezTo>
                  <a:cubicBezTo>
                    <a:pt x="2905" y="368"/>
                    <a:pt x="2953" y="417"/>
                    <a:pt x="2979" y="476"/>
                  </a:cubicBezTo>
                  <a:cubicBezTo>
                    <a:pt x="3008" y="539"/>
                    <a:pt x="3015" y="609"/>
                    <a:pt x="3010" y="677"/>
                  </a:cubicBezTo>
                  <a:close/>
                  <a:moveTo>
                    <a:pt x="2853" y="613"/>
                  </a:moveTo>
                  <a:cubicBezTo>
                    <a:pt x="2850" y="565"/>
                    <a:pt x="2836" y="515"/>
                    <a:pt x="2801" y="480"/>
                  </a:cubicBezTo>
                  <a:cubicBezTo>
                    <a:pt x="2768" y="446"/>
                    <a:pt x="2719" y="433"/>
                    <a:pt x="2673" y="437"/>
                  </a:cubicBezTo>
                  <a:cubicBezTo>
                    <a:pt x="2636" y="439"/>
                    <a:pt x="2599" y="451"/>
                    <a:pt x="2572" y="476"/>
                  </a:cubicBezTo>
                  <a:cubicBezTo>
                    <a:pt x="2535" y="510"/>
                    <a:pt x="2518" y="560"/>
                    <a:pt x="2513" y="609"/>
                  </a:cubicBezTo>
                  <a:cubicBezTo>
                    <a:pt x="2508" y="663"/>
                    <a:pt x="2512" y="720"/>
                    <a:pt x="2536" y="769"/>
                  </a:cubicBezTo>
                  <a:cubicBezTo>
                    <a:pt x="2556" y="807"/>
                    <a:pt x="2591" y="837"/>
                    <a:pt x="2632" y="848"/>
                  </a:cubicBezTo>
                  <a:cubicBezTo>
                    <a:pt x="2673" y="859"/>
                    <a:pt x="2717" y="858"/>
                    <a:pt x="2757" y="843"/>
                  </a:cubicBezTo>
                  <a:cubicBezTo>
                    <a:pt x="2790" y="830"/>
                    <a:pt x="2817" y="802"/>
                    <a:pt x="2832" y="769"/>
                  </a:cubicBezTo>
                  <a:cubicBezTo>
                    <a:pt x="2854" y="720"/>
                    <a:pt x="2856" y="666"/>
                    <a:pt x="2853" y="613"/>
                  </a:cubicBezTo>
                  <a:close/>
                  <a:moveTo>
                    <a:pt x="4227" y="647"/>
                  </a:moveTo>
                  <a:cubicBezTo>
                    <a:pt x="4227" y="724"/>
                    <a:pt x="4206" y="803"/>
                    <a:pt x="4158" y="864"/>
                  </a:cubicBezTo>
                  <a:cubicBezTo>
                    <a:pt x="4113" y="924"/>
                    <a:pt x="4043" y="962"/>
                    <a:pt x="3970" y="974"/>
                  </a:cubicBezTo>
                  <a:cubicBezTo>
                    <a:pt x="3899" y="986"/>
                    <a:pt x="3823" y="983"/>
                    <a:pt x="3755" y="956"/>
                  </a:cubicBezTo>
                  <a:cubicBezTo>
                    <a:pt x="3686" y="929"/>
                    <a:pt x="3629" y="874"/>
                    <a:pt x="3600" y="805"/>
                  </a:cubicBezTo>
                  <a:cubicBezTo>
                    <a:pt x="3569" y="736"/>
                    <a:pt x="3566" y="658"/>
                    <a:pt x="3576" y="584"/>
                  </a:cubicBezTo>
                  <a:cubicBezTo>
                    <a:pt x="3585" y="509"/>
                    <a:pt x="3619" y="437"/>
                    <a:pt x="3676" y="387"/>
                  </a:cubicBezTo>
                  <a:cubicBezTo>
                    <a:pt x="3723" y="346"/>
                    <a:pt x="3784" y="323"/>
                    <a:pt x="3845" y="315"/>
                  </a:cubicBezTo>
                  <a:cubicBezTo>
                    <a:pt x="3922" y="306"/>
                    <a:pt x="4002" y="311"/>
                    <a:pt x="4072" y="346"/>
                  </a:cubicBezTo>
                  <a:cubicBezTo>
                    <a:pt x="4133" y="376"/>
                    <a:pt x="4180" y="431"/>
                    <a:pt x="4203" y="494"/>
                  </a:cubicBezTo>
                  <a:cubicBezTo>
                    <a:pt x="4222" y="543"/>
                    <a:pt x="4228" y="595"/>
                    <a:pt x="4227" y="647"/>
                  </a:cubicBezTo>
                  <a:close/>
                  <a:moveTo>
                    <a:pt x="4064" y="574"/>
                  </a:moveTo>
                  <a:cubicBezTo>
                    <a:pt x="4056" y="536"/>
                    <a:pt x="4040" y="498"/>
                    <a:pt x="4009" y="473"/>
                  </a:cubicBezTo>
                  <a:cubicBezTo>
                    <a:pt x="3976" y="444"/>
                    <a:pt x="3930" y="434"/>
                    <a:pt x="3886" y="437"/>
                  </a:cubicBezTo>
                  <a:cubicBezTo>
                    <a:pt x="3844" y="439"/>
                    <a:pt x="3802" y="457"/>
                    <a:pt x="3775" y="490"/>
                  </a:cubicBezTo>
                  <a:cubicBezTo>
                    <a:pt x="3745" y="525"/>
                    <a:pt x="3732" y="572"/>
                    <a:pt x="3729" y="617"/>
                  </a:cubicBezTo>
                  <a:cubicBezTo>
                    <a:pt x="3725" y="664"/>
                    <a:pt x="3729" y="713"/>
                    <a:pt x="3747" y="757"/>
                  </a:cubicBezTo>
                  <a:cubicBezTo>
                    <a:pt x="3762" y="793"/>
                    <a:pt x="3790" y="825"/>
                    <a:pt x="3827" y="841"/>
                  </a:cubicBezTo>
                  <a:cubicBezTo>
                    <a:pt x="3862" y="856"/>
                    <a:pt x="3900" y="858"/>
                    <a:pt x="3937" y="853"/>
                  </a:cubicBezTo>
                  <a:cubicBezTo>
                    <a:pt x="3971" y="848"/>
                    <a:pt x="4004" y="831"/>
                    <a:pt x="4026" y="805"/>
                  </a:cubicBezTo>
                  <a:cubicBezTo>
                    <a:pt x="4048" y="778"/>
                    <a:pt x="4060" y="745"/>
                    <a:pt x="4066" y="711"/>
                  </a:cubicBezTo>
                  <a:cubicBezTo>
                    <a:pt x="4073" y="666"/>
                    <a:pt x="4073" y="619"/>
                    <a:pt x="4064" y="5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5" name="Freeform 6"/>
            <p:cNvSpPr>
              <a:spLocks noEditPoints="1"/>
            </p:cNvSpPr>
            <p:nvPr/>
          </p:nvSpPr>
          <p:spPr bwMode="auto">
            <a:xfrm>
              <a:off x="662" y="2256"/>
              <a:ext cx="1808" cy="1824"/>
            </a:xfrm>
            <a:custGeom>
              <a:avLst/>
              <a:gdLst>
                <a:gd name="T0" fmla="*/ 0 w 1485"/>
                <a:gd name="T1" fmla="*/ 0 h 1486"/>
                <a:gd name="T2" fmla="*/ 707 w 1485"/>
                <a:gd name="T3" fmla="*/ 0 h 1486"/>
                <a:gd name="T4" fmla="*/ 707 w 1485"/>
                <a:gd name="T5" fmla="*/ 707 h 1486"/>
                <a:gd name="T6" fmla="*/ 0 w 1485"/>
                <a:gd name="T7" fmla="*/ 707 h 1486"/>
                <a:gd name="T8" fmla="*/ 0 w 1485"/>
                <a:gd name="T9" fmla="*/ 0 h 1486"/>
                <a:gd name="T10" fmla="*/ 779 w 1485"/>
                <a:gd name="T11" fmla="*/ 0 h 1486"/>
                <a:gd name="T12" fmla="*/ 779 w 1485"/>
                <a:gd name="T13" fmla="*/ 707 h 1486"/>
                <a:gd name="T14" fmla="*/ 1485 w 1485"/>
                <a:gd name="T15" fmla="*/ 707 h 1486"/>
                <a:gd name="T16" fmla="*/ 1485 w 1485"/>
                <a:gd name="T17" fmla="*/ 0 h 1486"/>
                <a:gd name="T18" fmla="*/ 779 w 1485"/>
                <a:gd name="T19" fmla="*/ 0 h 1486"/>
                <a:gd name="T20" fmla="*/ 0 w 1485"/>
                <a:gd name="T21" fmla="*/ 779 h 1486"/>
                <a:gd name="T22" fmla="*/ 0 w 1485"/>
                <a:gd name="T23" fmla="*/ 1486 h 1486"/>
                <a:gd name="T24" fmla="*/ 707 w 1485"/>
                <a:gd name="T25" fmla="*/ 1486 h 1486"/>
                <a:gd name="T26" fmla="*/ 707 w 1485"/>
                <a:gd name="T27" fmla="*/ 779 h 1486"/>
                <a:gd name="T28" fmla="*/ 0 w 1485"/>
                <a:gd name="T29" fmla="*/ 779 h 1486"/>
                <a:gd name="T30" fmla="*/ 779 w 1485"/>
                <a:gd name="T31" fmla="*/ 779 h 1486"/>
                <a:gd name="T32" fmla="*/ 779 w 1485"/>
                <a:gd name="T33" fmla="*/ 1486 h 1486"/>
                <a:gd name="T34" fmla="*/ 1485 w 1485"/>
                <a:gd name="T35" fmla="*/ 1486 h 1486"/>
                <a:gd name="T36" fmla="*/ 1485 w 1485"/>
                <a:gd name="T37" fmla="*/ 779 h 1486"/>
                <a:gd name="T38" fmla="*/ 779 w 1485"/>
                <a:gd name="T39" fmla="*/ 779 h 1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85" h="1486">
                  <a:moveTo>
                    <a:pt x="0" y="0"/>
                  </a:moveTo>
                  <a:cubicBezTo>
                    <a:pt x="707" y="0"/>
                    <a:pt x="707" y="0"/>
                    <a:pt x="707" y="0"/>
                  </a:cubicBezTo>
                  <a:cubicBezTo>
                    <a:pt x="707" y="236"/>
                    <a:pt x="707" y="471"/>
                    <a:pt x="707" y="707"/>
                  </a:cubicBezTo>
                  <a:cubicBezTo>
                    <a:pt x="471" y="707"/>
                    <a:pt x="236" y="707"/>
                    <a:pt x="0" y="707"/>
                  </a:cubicBezTo>
                  <a:cubicBezTo>
                    <a:pt x="0" y="0"/>
                    <a:pt x="0" y="0"/>
                    <a:pt x="0" y="0"/>
                  </a:cubicBezTo>
                  <a:close/>
                  <a:moveTo>
                    <a:pt x="779" y="0"/>
                  </a:moveTo>
                  <a:cubicBezTo>
                    <a:pt x="779" y="236"/>
                    <a:pt x="779" y="471"/>
                    <a:pt x="779" y="707"/>
                  </a:cubicBezTo>
                  <a:cubicBezTo>
                    <a:pt x="1014" y="707"/>
                    <a:pt x="1250" y="707"/>
                    <a:pt x="1485" y="707"/>
                  </a:cubicBezTo>
                  <a:cubicBezTo>
                    <a:pt x="1485" y="471"/>
                    <a:pt x="1485" y="236"/>
                    <a:pt x="1485" y="0"/>
                  </a:cubicBezTo>
                  <a:cubicBezTo>
                    <a:pt x="779" y="0"/>
                    <a:pt x="779" y="0"/>
                    <a:pt x="779" y="0"/>
                  </a:cubicBezTo>
                  <a:close/>
                  <a:moveTo>
                    <a:pt x="0" y="779"/>
                  </a:moveTo>
                  <a:cubicBezTo>
                    <a:pt x="0" y="1486"/>
                    <a:pt x="0" y="1486"/>
                    <a:pt x="0" y="1486"/>
                  </a:cubicBezTo>
                  <a:cubicBezTo>
                    <a:pt x="707" y="1486"/>
                    <a:pt x="707" y="1486"/>
                    <a:pt x="707" y="1486"/>
                  </a:cubicBezTo>
                  <a:cubicBezTo>
                    <a:pt x="707" y="1250"/>
                    <a:pt x="707" y="1015"/>
                    <a:pt x="707" y="779"/>
                  </a:cubicBezTo>
                  <a:cubicBezTo>
                    <a:pt x="471" y="779"/>
                    <a:pt x="236" y="779"/>
                    <a:pt x="0" y="779"/>
                  </a:cubicBezTo>
                  <a:close/>
                  <a:moveTo>
                    <a:pt x="779" y="779"/>
                  </a:moveTo>
                  <a:cubicBezTo>
                    <a:pt x="779" y="1015"/>
                    <a:pt x="779" y="1250"/>
                    <a:pt x="779" y="1486"/>
                  </a:cubicBezTo>
                  <a:cubicBezTo>
                    <a:pt x="1485" y="1486"/>
                    <a:pt x="1485" y="1486"/>
                    <a:pt x="1485" y="1486"/>
                  </a:cubicBezTo>
                  <a:cubicBezTo>
                    <a:pt x="1485" y="1250"/>
                    <a:pt x="1485" y="1015"/>
                    <a:pt x="1485" y="779"/>
                  </a:cubicBezTo>
                  <a:cubicBezTo>
                    <a:pt x="1250" y="779"/>
                    <a:pt x="1014" y="779"/>
                    <a:pt x="779" y="7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grpSp>
      <p:sp>
        <p:nvSpPr>
          <p:cNvPr id="18"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8291467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0_TWO COLUMN DARK">
    <p:bg>
      <p:bgPr>
        <a:solidFill>
          <a:schemeClr val="accent4"/>
        </a:solidFill>
        <a:effectLst/>
      </p:bgPr>
    </p:bg>
    <p:spTree>
      <p:nvGrpSpPr>
        <p:cNvPr id="1" name=""/>
        <p:cNvGrpSpPr/>
        <p:nvPr/>
      </p:nvGrpSpPr>
      <p:grpSpPr>
        <a:xfrm>
          <a:off x="0" y="0"/>
          <a:ext cx="0" cy="0"/>
          <a:chOff x="0" y="0"/>
          <a:chExt cx="0" cy="0"/>
        </a:xfrm>
      </p:grpSpPr>
      <p:sp>
        <p:nvSpPr>
          <p:cNvPr id="8" name="Text Placeholder 2"/>
          <p:cNvSpPr>
            <a:spLocks noGrp="1"/>
          </p:cNvSpPr>
          <p:nvPr userDrawn="1">
            <p:ph type="body" sz="quarter" idx="11" hasCustomPrompt="1"/>
          </p:nvPr>
        </p:nvSpPr>
        <p:spPr>
          <a:xfrm>
            <a:off x="663635" y="3191613"/>
            <a:ext cx="5199037"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91150">
                      <a:schemeClr val="tx1"/>
                    </a:gs>
                    <a:gs pos="74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6" name="Text Placeholder 2"/>
          <p:cNvSpPr>
            <a:spLocks noGrp="1"/>
          </p:cNvSpPr>
          <p:nvPr>
            <p:ph type="body" sz="quarter" idx="14" hasCustomPrompt="1"/>
          </p:nvPr>
        </p:nvSpPr>
        <p:spPr>
          <a:xfrm>
            <a:off x="609934" y="1222570"/>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91150">
                      <a:schemeClr val="tx1"/>
                    </a:gs>
                    <a:gs pos="74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9" name="Text Placeholder 2"/>
          <p:cNvSpPr>
            <a:spLocks noGrp="1"/>
          </p:cNvSpPr>
          <p:nvPr>
            <p:ph type="body" sz="quarter" idx="15" hasCustomPrompt="1"/>
          </p:nvPr>
        </p:nvSpPr>
        <p:spPr>
          <a:xfrm>
            <a:off x="664107" y="2705903"/>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91150">
                      <a:schemeClr val="tx1"/>
                    </a:gs>
                    <a:gs pos="74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8" name="Text Placeholder 2"/>
          <p:cNvSpPr>
            <a:spLocks noGrp="1"/>
          </p:cNvSpPr>
          <p:nvPr>
            <p:ph type="body" sz="quarter" idx="16" hasCustomPrompt="1"/>
          </p:nvPr>
        </p:nvSpPr>
        <p:spPr>
          <a:xfrm>
            <a:off x="6309899" y="3191613"/>
            <a:ext cx="5199037"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91150">
                      <a:schemeClr val="tx1"/>
                    </a:gs>
                    <a:gs pos="74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9" name="Text Placeholder 2"/>
          <p:cNvSpPr>
            <a:spLocks noGrp="1"/>
          </p:cNvSpPr>
          <p:nvPr>
            <p:ph type="body" sz="quarter" idx="17" hasCustomPrompt="1"/>
          </p:nvPr>
        </p:nvSpPr>
        <p:spPr>
          <a:xfrm>
            <a:off x="6308037" y="2705903"/>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91150">
                      <a:schemeClr val="tx1"/>
                    </a:gs>
                    <a:gs pos="74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0"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903647988"/>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4970">
          <p15:clr>
            <a:srgbClr val="FBAE40"/>
          </p15:clr>
        </p15:guide>
        <p15:guide id="2" pos="2570">
          <p15:clr>
            <a:srgbClr val="FBAE40"/>
          </p15:clr>
        </p15:guide>
        <p15:guide id="3" pos="2864">
          <p15:clr>
            <a:srgbClr val="FBAE40"/>
          </p15:clr>
        </p15:guide>
        <p15:guide id="4" pos="526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1_THREE COLUMN">
    <p:bg>
      <p:bgRef idx="1001">
        <a:schemeClr val="bg1"/>
      </p:bgRef>
    </p:bg>
    <p:spTree>
      <p:nvGrpSpPr>
        <p:cNvPr id="1" name=""/>
        <p:cNvGrpSpPr/>
        <p:nvPr/>
      </p:nvGrpSpPr>
      <p:grpSpPr>
        <a:xfrm>
          <a:off x="0" y="0"/>
          <a:ext cx="0" cy="0"/>
          <a:chOff x="0" y="0"/>
          <a:chExt cx="0" cy="0"/>
        </a:xfrm>
      </p:grpSpPr>
      <p:sp>
        <p:nvSpPr>
          <p:cNvPr id="8" name="Text Placeholder 2"/>
          <p:cNvSpPr>
            <a:spLocks noGrp="1"/>
          </p:cNvSpPr>
          <p:nvPr userDrawn="1">
            <p:ph type="body" sz="quarter" idx="11" hasCustomPrompt="1"/>
          </p:nvPr>
        </p:nvSpPr>
        <p:spPr>
          <a:xfrm>
            <a:off x="663635" y="3191613"/>
            <a:ext cx="330068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6" name="Text Placeholder 2"/>
          <p:cNvSpPr>
            <a:spLocks noGrp="1"/>
          </p:cNvSpPr>
          <p:nvPr>
            <p:ph type="body" sz="quarter" idx="14" hasCustomPrompt="1"/>
          </p:nvPr>
        </p:nvSpPr>
        <p:spPr>
          <a:xfrm>
            <a:off x="612269" y="1222570"/>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9" name="Text Placeholder 2"/>
          <p:cNvSpPr>
            <a:spLocks noGrp="1"/>
          </p:cNvSpPr>
          <p:nvPr>
            <p:ph type="body" sz="quarter" idx="15" hasCustomPrompt="1"/>
          </p:nvPr>
        </p:nvSpPr>
        <p:spPr>
          <a:xfrm>
            <a:off x="664107" y="2705903"/>
            <a:ext cx="33014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8" name="Text Placeholder 2"/>
          <p:cNvSpPr>
            <a:spLocks noGrp="1"/>
          </p:cNvSpPr>
          <p:nvPr>
            <p:ph type="body" sz="quarter" idx="16" hasCustomPrompt="1"/>
          </p:nvPr>
        </p:nvSpPr>
        <p:spPr>
          <a:xfrm>
            <a:off x="4442496" y="3191613"/>
            <a:ext cx="330068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9" name="Text Placeholder 2"/>
          <p:cNvSpPr>
            <a:spLocks noGrp="1"/>
          </p:cNvSpPr>
          <p:nvPr>
            <p:ph type="body" sz="quarter" idx="17" hasCustomPrompt="1"/>
          </p:nvPr>
        </p:nvSpPr>
        <p:spPr>
          <a:xfrm>
            <a:off x="4440635" y="2705903"/>
            <a:ext cx="33014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0" name="Text Placeholder 2"/>
          <p:cNvSpPr>
            <a:spLocks noGrp="1"/>
          </p:cNvSpPr>
          <p:nvPr>
            <p:ph type="body" sz="quarter" idx="18" hasCustomPrompt="1"/>
          </p:nvPr>
        </p:nvSpPr>
        <p:spPr>
          <a:xfrm>
            <a:off x="8176627" y="3191613"/>
            <a:ext cx="330068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1" name="Text Placeholder 2"/>
          <p:cNvSpPr>
            <a:spLocks noGrp="1"/>
          </p:cNvSpPr>
          <p:nvPr>
            <p:ph type="body" sz="quarter" idx="19" hasCustomPrompt="1"/>
          </p:nvPr>
        </p:nvSpPr>
        <p:spPr>
          <a:xfrm>
            <a:off x="8174750" y="2705903"/>
            <a:ext cx="33014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409697062"/>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4970">
          <p15:clr>
            <a:srgbClr val="FBAE40"/>
          </p15:clr>
        </p15:guide>
        <p15:guide id="2" pos="2570">
          <p15:clr>
            <a:srgbClr val="FBAE40"/>
          </p15:clr>
        </p15:guide>
        <p15:guide id="3" pos="2864">
          <p15:clr>
            <a:srgbClr val="FBAE40"/>
          </p15:clr>
        </p15:guide>
        <p15:guide id="4" pos="5264">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THREE COLUMN DARK">
    <p:bg>
      <p:bgPr>
        <a:solidFill>
          <a:schemeClr val="accent4"/>
        </a:solidFill>
        <a:effectLst/>
      </p:bgPr>
    </p:bg>
    <p:spTree>
      <p:nvGrpSpPr>
        <p:cNvPr id="1" name=""/>
        <p:cNvGrpSpPr/>
        <p:nvPr/>
      </p:nvGrpSpPr>
      <p:grpSpPr>
        <a:xfrm>
          <a:off x="0" y="0"/>
          <a:ext cx="0" cy="0"/>
          <a:chOff x="0" y="0"/>
          <a:chExt cx="0" cy="0"/>
        </a:xfrm>
      </p:grpSpPr>
      <p:sp>
        <p:nvSpPr>
          <p:cNvPr id="14" name="Text Placeholder 2"/>
          <p:cNvSpPr>
            <a:spLocks noGrp="1"/>
          </p:cNvSpPr>
          <p:nvPr>
            <p:ph type="body" sz="quarter" idx="14" hasCustomPrompt="1"/>
          </p:nvPr>
        </p:nvSpPr>
        <p:spPr>
          <a:xfrm>
            <a:off x="612269" y="1222570"/>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79646">
                      <a:schemeClr val="tx1"/>
                    </a:gs>
                    <a:gs pos="63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15" name="Text Placeholder 2"/>
          <p:cNvSpPr>
            <a:spLocks noGrp="1"/>
          </p:cNvSpPr>
          <p:nvPr>
            <p:ph type="body" sz="quarter" idx="11" hasCustomPrompt="1"/>
          </p:nvPr>
        </p:nvSpPr>
        <p:spPr>
          <a:xfrm>
            <a:off x="668304" y="3191613"/>
            <a:ext cx="330068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56637">
                      <a:schemeClr val="tx1"/>
                    </a:gs>
                    <a:gs pos="3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6" name="Text Placeholder 2"/>
          <p:cNvSpPr>
            <a:spLocks noGrp="1"/>
          </p:cNvSpPr>
          <p:nvPr>
            <p:ph type="body" sz="quarter" idx="15" hasCustomPrompt="1"/>
          </p:nvPr>
        </p:nvSpPr>
        <p:spPr>
          <a:xfrm>
            <a:off x="666441" y="2705903"/>
            <a:ext cx="33014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56637">
                      <a:schemeClr val="tx1"/>
                    </a:gs>
                    <a:gs pos="33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7" name="Text Placeholder 2"/>
          <p:cNvSpPr>
            <a:spLocks noGrp="1"/>
          </p:cNvSpPr>
          <p:nvPr>
            <p:ph type="body" sz="quarter" idx="16" hasCustomPrompt="1"/>
          </p:nvPr>
        </p:nvSpPr>
        <p:spPr>
          <a:xfrm>
            <a:off x="4442496" y="3191613"/>
            <a:ext cx="330068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56637">
                      <a:schemeClr val="tx1"/>
                    </a:gs>
                    <a:gs pos="3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2" name="Text Placeholder 2"/>
          <p:cNvSpPr>
            <a:spLocks noGrp="1"/>
          </p:cNvSpPr>
          <p:nvPr>
            <p:ph type="body" sz="quarter" idx="17" hasCustomPrompt="1"/>
          </p:nvPr>
        </p:nvSpPr>
        <p:spPr>
          <a:xfrm>
            <a:off x="4440635" y="2705903"/>
            <a:ext cx="33014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56637">
                      <a:schemeClr val="tx1"/>
                    </a:gs>
                    <a:gs pos="33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3" name="Text Placeholder 2"/>
          <p:cNvSpPr>
            <a:spLocks noGrp="1"/>
          </p:cNvSpPr>
          <p:nvPr>
            <p:ph type="body" sz="quarter" idx="18" hasCustomPrompt="1"/>
          </p:nvPr>
        </p:nvSpPr>
        <p:spPr>
          <a:xfrm>
            <a:off x="8176627" y="3191613"/>
            <a:ext cx="330068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56637">
                      <a:schemeClr val="tx1"/>
                    </a:gs>
                    <a:gs pos="3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4" name="Text Placeholder 2"/>
          <p:cNvSpPr>
            <a:spLocks noGrp="1"/>
          </p:cNvSpPr>
          <p:nvPr>
            <p:ph type="body" sz="quarter" idx="19" hasCustomPrompt="1"/>
          </p:nvPr>
        </p:nvSpPr>
        <p:spPr>
          <a:xfrm>
            <a:off x="8174750" y="2705903"/>
            <a:ext cx="33014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56637">
                      <a:schemeClr val="tx1"/>
                    </a:gs>
                    <a:gs pos="33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926381519"/>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4970">
          <p15:clr>
            <a:srgbClr val="FBAE40"/>
          </p15:clr>
        </p15:guide>
        <p15:guide id="2" pos="2570">
          <p15:clr>
            <a:srgbClr val="FBAE40"/>
          </p15:clr>
        </p15:guide>
        <p15:guide id="3" pos="2864">
          <p15:clr>
            <a:srgbClr val="FBAE40"/>
          </p15:clr>
        </p15:guide>
        <p15:guide id="4" pos="526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STATEMENT">
    <p:bg>
      <p:bgPr>
        <a:solidFill>
          <a:schemeClr val="accent4"/>
        </a:solidFill>
        <a:effectLst/>
      </p:bgPr>
    </p:bg>
    <p:spTree>
      <p:nvGrpSpPr>
        <p:cNvPr id="1" name=""/>
        <p:cNvGrpSpPr/>
        <p:nvPr/>
      </p:nvGrpSpPr>
      <p:grpSpPr>
        <a:xfrm>
          <a:off x="0" y="0"/>
          <a:ext cx="0" cy="0"/>
          <a:chOff x="0" y="0"/>
          <a:chExt cx="0" cy="0"/>
        </a:xfrm>
      </p:grpSpPr>
      <p:sp>
        <p:nvSpPr>
          <p:cNvPr id="5" name="Text Placeholder 2"/>
          <p:cNvSpPr>
            <a:spLocks noGrp="1"/>
          </p:cNvSpPr>
          <p:nvPr>
            <p:ph type="body" sz="quarter" idx="14" hasCustomPrompt="1"/>
          </p:nvPr>
        </p:nvSpPr>
        <p:spPr>
          <a:xfrm>
            <a:off x="631878" y="672415"/>
            <a:ext cx="8371820" cy="4767680"/>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4705" b="0" kern="1200" cap="none" spc="-98" baseline="0" dirty="0">
                <a:gradFill>
                  <a:gsLst>
                    <a:gs pos="79646">
                      <a:schemeClr val="tx1"/>
                    </a:gs>
                    <a:gs pos="63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Statement</a:t>
            </a:r>
          </a:p>
        </p:txBody>
      </p:sp>
      <p:sp>
        <p:nvSpPr>
          <p:cNvPr id="6"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4309040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4_STATEMENT">
    <p:bg>
      <p:bgPr>
        <a:solidFill>
          <a:schemeClr val="accent1"/>
        </a:solidFill>
        <a:effectLst/>
      </p:bgPr>
    </p:bg>
    <p:spTree>
      <p:nvGrpSpPr>
        <p:cNvPr id="1" name=""/>
        <p:cNvGrpSpPr/>
        <p:nvPr/>
      </p:nvGrpSpPr>
      <p:grpSpPr>
        <a:xfrm>
          <a:off x="0" y="0"/>
          <a:ext cx="0" cy="0"/>
          <a:chOff x="0" y="0"/>
          <a:chExt cx="0" cy="0"/>
        </a:xfrm>
      </p:grpSpPr>
      <p:sp>
        <p:nvSpPr>
          <p:cNvPr id="5" name="Text Placeholder 2"/>
          <p:cNvSpPr>
            <a:spLocks noGrp="1"/>
          </p:cNvSpPr>
          <p:nvPr>
            <p:ph type="body" sz="quarter" idx="14" hasCustomPrompt="1"/>
          </p:nvPr>
        </p:nvSpPr>
        <p:spPr>
          <a:xfrm>
            <a:off x="631878" y="672415"/>
            <a:ext cx="8371820" cy="4767680"/>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4705" b="0" kern="1200" cap="none" spc="-98" baseline="0" dirty="0">
                <a:gradFill>
                  <a:gsLst>
                    <a:gs pos="91935">
                      <a:schemeClr val="bg2"/>
                    </a:gs>
                    <a:gs pos="82258">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Statement</a:t>
            </a:r>
          </a:p>
        </p:txBody>
      </p:sp>
      <p:sp>
        <p:nvSpPr>
          <p:cNvPr id="6"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468841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_STATEMENT">
    <p:bg>
      <p:bgPr>
        <a:solidFill>
          <a:schemeClr val="accent2"/>
        </a:solidFill>
        <a:effectLst/>
      </p:bgPr>
    </p:bg>
    <p:spTree>
      <p:nvGrpSpPr>
        <p:cNvPr id="1" name=""/>
        <p:cNvGrpSpPr/>
        <p:nvPr/>
      </p:nvGrpSpPr>
      <p:grpSpPr>
        <a:xfrm>
          <a:off x="0" y="0"/>
          <a:ext cx="0" cy="0"/>
          <a:chOff x="0" y="0"/>
          <a:chExt cx="0" cy="0"/>
        </a:xfrm>
      </p:grpSpPr>
      <p:sp>
        <p:nvSpPr>
          <p:cNvPr id="5" name="Text Placeholder 2"/>
          <p:cNvSpPr>
            <a:spLocks noGrp="1"/>
          </p:cNvSpPr>
          <p:nvPr>
            <p:ph type="body" sz="quarter" idx="14" hasCustomPrompt="1"/>
          </p:nvPr>
        </p:nvSpPr>
        <p:spPr>
          <a:xfrm>
            <a:off x="631878" y="672415"/>
            <a:ext cx="8371820" cy="4767680"/>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4705" b="0" kern="1200" cap="none" spc="-98" baseline="0" dirty="0">
                <a:gradFill>
                  <a:gsLst>
                    <a:gs pos="91935">
                      <a:schemeClr val="bg2"/>
                    </a:gs>
                    <a:gs pos="82258">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Statement</a:t>
            </a:r>
          </a:p>
        </p:txBody>
      </p:sp>
      <p:sp>
        <p:nvSpPr>
          <p:cNvPr id="6"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11612603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5_CONTENTS">
    <p:spTree>
      <p:nvGrpSpPr>
        <p:cNvPr id="1" name=""/>
        <p:cNvGrpSpPr/>
        <p:nvPr/>
      </p:nvGrpSpPr>
      <p:grpSpPr>
        <a:xfrm>
          <a:off x="0" y="0"/>
          <a:ext cx="0" cy="0"/>
          <a:chOff x="0" y="0"/>
          <a:chExt cx="0" cy="0"/>
        </a:xfrm>
      </p:grpSpPr>
      <p:sp>
        <p:nvSpPr>
          <p:cNvPr id="8" name="Text Placeholder 2"/>
          <p:cNvSpPr>
            <a:spLocks noGrp="1"/>
          </p:cNvSpPr>
          <p:nvPr>
            <p:ph type="body" sz="quarter" idx="14" hasCustomPrompt="1"/>
          </p:nvPr>
        </p:nvSpPr>
        <p:spPr>
          <a:xfrm>
            <a:off x="612268" y="1222570"/>
            <a:ext cx="7160578"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71681">
                      <a:schemeClr val="accent4"/>
                    </a:gs>
                    <a:gs pos="56637">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9" name="Text Placeholder 2"/>
          <p:cNvSpPr>
            <a:spLocks noGrp="1"/>
          </p:cNvSpPr>
          <p:nvPr>
            <p:ph type="body" sz="quarter" idx="11" hasCustomPrompt="1"/>
          </p:nvPr>
        </p:nvSpPr>
        <p:spPr>
          <a:xfrm>
            <a:off x="663635" y="3191629"/>
            <a:ext cx="5199037"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0" name="Text Placeholder 2"/>
          <p:cNvSpPr>
            <a:spLocks noGrp="1"/>
          </p:cNvSpPr>
          <p:nvPr>
            <p:ph type="body" sz="quarter" idx="15" hasCustomPrompt="1"/>
          </p:nvPr>
        </p:nvSpPr>
        <p:spPr>
          <a:xfrm>
            <a:off x="664107" y="2705903"/>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1" name="Text Placeholder 2"/>
          <p:cNvSpPr>
            <a:spLocks noGrp="1"/>
          </p:cNvSpPr>
          <p:nvPr>
            <p:ph type="body" sz="quarter" idx="16" hasCustomPrompt="1"/>
          </p:nvPr>
        </p:nvSpPr>
        <p:spPr>
          <a:xfrm>
            <a:off x="6309899" y="3191629"/>
            <a:ext cx="5199037"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3" name="Text Placeholder 2"/>
          <p:cNvSpPr>
            <a:spLocks noGrp="1"/>
          </p:cNvSpPr>
          <p:nvPr>
            <p:ph type="body" sz="quarter" idx="17" hasCustomPrompt="1"/>
          </p:nvPr>
        </p:nvSpPr>
        <p:spPr>
          <a:xfrm>
            <a:off x="6308037" y="2705903"/>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7" name="Text Placeholder 2"/>
          <p:cNvSpPr>
            <a:spLocks noGrp="1"/>
          </p:cNvSpPr>
          <p:nvPr>
            <p:ph type="body" sz="quarter" idx="18" hasCustomPrompt="1"/>
          </p:nvPr>
        </p:nvSpPr>
        <p:spPr>
          <a:xfrm>
            <a:off x="663635" y="4177368"/>
            <a:ext cx="5199037"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9" name="Text Placeholder 2"/>
          <p:cNvSpPr>
            <a:spLocks noGrp="1"/>
          </p:cNvSpPr>
          <p:nvPr>
            <p:ph type="body" sz="quarter" idx="19" hasCustomPrompt="1"/>
          </p:nvPr>
        </p:nvSpPr>
        <p:spPr>
          <a:xfrm>
            <a:off x="664107" y="3691635"/>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0" name="Text Placeholder 2"/>
          <p:cNvSpPr>
            <a:spLocks noGrp="1"/>
          </p:cNvSpPr>
          <p:nvPr>
            <p:ph type="body" sz="quarter" idx="20" hasCustomPrompt="1"/>
          </p:nvPr>
        </p:nvSpPr>
        <p:spPr>
          <a:xfrm>
            <a:off x="6309899" y="4177368"/>
            <a:ext cx="5199037"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1" name="Text Placeholder 2"/>
          <p:cNvSpPr>
            <a:spLocks noGrp="1"/>
          </p:cNvSpPr>
          <p:nvPr>
            <p:ph type="body" sz="quarter" idx="21" hasCustomPrompt="1"/>
          </p:nvPr>
        </p:nvSpPr>
        <p:spPr>
          <a:xfrm>
            <a:off x="6308037" y="3691635"/>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2" name="Text Placeholder 2"/>
          <p:cNvSpPr>
            <a:spLocks noGrp="1"/>
          </p:cNvSpPr>
          <p:nvPr>
            <p:ph type="body" sz="quarter" idx="22" hasCustomPrompt="1"/>
          </p:nvPr>
        </p:nvSpPr>
        <p:spPr>
          <a:xfrm>
            <a:off x="663635" y="5178295"/>
            <a:ext cx="5199037"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4" name="Text Placeholder 2"/>
          <p:cNvSpPr>
            <a:spLocks noGrp="1"/>
          </p:cNvSpPr>
          <p:nvPr>
            <p:ph type="body" sz="quarter" idx="23" hasCustomPrompt="1"/>
          </p:nvPr>
        </p:nvSpPr>
        <p:spPr>
          <a:xfrm>
            <a:off x="664107" y="4692570"/>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5" name="Text Placeholder 2"/>
          <p:cNvSpPr>
            <a:spLocks noGrp="1"/>
          </p:cNvSpPr>
          <p:nvPr>
            <p:ph type="body" sz="quarter" idx="24" hasCustomPrompt="1"/>
          </p:nvPr>
        </p:nvSpPr>
        <p:spPr>
          <a:xfrm>
            <a:off x="6309899" y="5178295"/>
            <a:ext cx="5199037"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6" name="Text Placeholder 2"/>
          <p:cNvSpPr>
            <a:spLocks noGrp="1"/>
          </p:cNvSpPr>
          <p:nvPr>
            <p:ph type="body" sz="quarter" idx="25" hasCustomPrompt="1"/>
          </p:nvPr>
        </p:nvSpPr>
        <p:spPr>
          <a:xfrm>
            <a:off x="6308037" y="4692570"/>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1681">
                      <a:schemeClr val="accent4"/>
                    </a:gs>
                    <a:gs pos="5663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7"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154198833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6_AGENDA">
    <p:spTree>
      <p:nvGrpSpPr>
        <p:cNvPr id="1" name=""/>
        <p:cNvGrpSpPr/>
        <p:nvPr/>
      </p:nvGrpSpPr>
      <p:grpSpPr>
        <a:xfrm>
          <a:off x="0" y="0"/>
          <a:ext cx="0" cy="0"/>
          <a:chOff x="0" y="0"/>
          <a:chExt cx="0" cy="0"/>
        </a:xfrm>
      </p:grpSpPr>
      <p:sp>
        <p:nvSpPr>
          <p:cNvPr id="8" name="Text Placeholder 2"/>
          <p:cNvSpPr>
            <a:spLocks noGrp="1"/>
          </p:cNvSpPr>
          <p:nvPr>
            <p:ph type="body" sz="quarter" idx="14" hasCustomPrompt="1"/>
          </p:nvPr>
        </p:nvSpPr>
        <p:spPr>
          <a:xfrm>
            <a:off x="612268" y="1222570"/>
            <a:ext cx="7160578"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88496">
                      <a:schemeClr val="accent4"/>
                    </a:gs>
                    <a:gs pos="53097">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10" name="Text Placeholder 2"/>
          <p:cNvSpPr>
            <a:spLocks noGrp="1"/>
          </p:cNvSpPr>
          <p:nvPr>
            <p:ph type="body" sz="quarter" idx="15" hasCustomPrompt="1"/>
          </p:nvPr>
        </p:nvSpPr>
        <p:spPr>
          <a:xfrm>
            <a:off x="664107" y="2758390"/>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1" name="Text Placeholder 2"/>
          <p:cNvSpPr>
            <a:spLocks noGrp="1"/>
          </p:cNvSpPr>
          <p:nvPr>
            <p:ph type="body" sz="quarter" idx="16" hasCustomPrompt="1"/>
          </p:nvPr>
        </p:nvSpPr>
        <p:spPr>
          <a:xfrm>
            <a:off x="2449377" y="2769134"/>
            <a:ext cx="8810194"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30" name="Text Placeholder 2"/>
          <p:cNvSpPr>
            <a:spLocks noGrp="1"/>
          </p:cNvSpPr>
          <p:nvPr>
            <p:ph type="body" sz="quarter" idx="17" hasCustomPrompt="1"/>
          </p:nvPr>
        </p:nvSpPr>
        <p:spPr>
          <a:xfrm>
            <a:off x="664107" y="3223372"/>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31" name="Text Placeholder 2"/>
          <p:cNvSpPr>
            <a:spLocks noGrp="1"/>
          </p:cNvSpPr>
          <p:nvPr>
            <p:ph type="body" sz="quarter" idx="18" hasCustomPrompt="1"/>
          </p:nvPr>
        </p:nvSpPr>
        <p:spPr>
          <a:xfrm>
            <a:off x="2449377" y="3234114"/>
            <a:ext cx="8810194"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32" name="Text Placeholder 2"/>
          <p:cNvSpPr>
            <a:spLocks noGrp="1"/>
          </p:cNvSpPr>
          <p:nvPr>
            <p:ph type="body" sz="quarter" idx="19" hasCustomPrompt="1"/>
          </p:nvPr>
        </p:nvSpPr>
        <p:spPr>
          <a:xfrm>
            <a:off x="664107" y="3688362"/>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33" name="Text Placeholder 2"/>
          <p:cNvSpPr>
            <a:spLocks noGrp="1"/>
          </p:cNvSpPr>
          <p:nvPr>
            <p:ph type="body" sz="quarter" idx="20" hasCustomPrompt="1"/>
          </p:nvPr>
        </p:nvSpPr>
        <p:spPr>
          <a:xfrm>
            <a:off x="2449377" y="3699104"/>
            <a:ext cx="8810194"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34" name="Text Placeholder 2"/>
          <p:cNvSpPr>
            <a:spLocks noGrp="1"/>
          </p:cNvSpPr>
          <p:nvPr>
            <p:ph type="body" sz="quarter" idx="21" hasCustomPrompt="1"/>
          </p:nvPr>
        </p:nvSpPr>
        <p:spPr>
          <a:xfrm>
            <a:off x="664107" y="4153364"/>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35" name="Text Placeholder 2"/>
          <p:cNvSpPr>
            <a:spLocks noGrp="1"/>
          </p:cNvSpPr>
          <p:nvPr>
            <p:ph type="body" sz="quarter" idx="22" hasCustomPrompt="1"/>
          </p:nvPr>
        </p:nvSpPr>
        <p:spPr>
          <a:xfrm>
            <a:off x="2449377" y="4164108"/>
            <a:ext cx="8810194"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40" name="Text Placeholder 2"/>
          <p:cNvSpPr>
            <a:spLocks noGrp="1"/>
          </p:cNvSpPr>
          <p:nvPr>
            <p:ph type="body" sz="quarter" idx="23" hasCustomPrompt="1"/>
          </p:nvPr>
        </p:nvSpPr>
        <p:spPr>
          <a:xfrm>
            <a:off x="664107" y="4618355"/>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41" name="Text Placeholder 2"/>
          <p:cNvSpPr>
            <a:spLocks noGrp="1"/>
          </p:cNvSpPr>
          <p:nvPr>
            <p:ph type="body" sz="quarter" idx="24" hasCustomPrompt="1"/>
          </p:nvPr>
        </p:nvSpPr>
        <p:spPr>
          <a:xfrm>
            <a:off x="2449377" y="4629099"/>
            <a:ext cx="8810194"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42" name="Text Placeholder 2"/>
          <p:cNvSpPr>
            <a:spLocks noGrp="1"/>
          </p:cNvSpPr>
          <p:nvPr>
            <p:ph type="body" sz="quarter" idx="25" hasCustomPrompt="1"/>
          </p:nvPr>
        </p:nvSpPr>
        <p:spPr>
          <a:xfrm>
            <a:off x="664107" y="5083348"/>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43" name="Text Placeholder 2"/>
          <p:cNvSpPr>
            <a:spLocks noGrp="1"/>
          </p:cNvSpPr>
          <p:nvPr>
            <p:ph type="body" sz="quarter" idx="26" hasCustomPrompt="1"/>
          </p:nvPr>
        </p:nvSpPr>
        <p:spPr>
          <a:xfrm>
            <a:off x="2449377" y="5094092"/>
            <a:ext cx="8810194"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9"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31011188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7_SPLIT">
    <p:bg>
      <p:bgPr>
        <a:solidFill>
          <a:schemeClr val="accent4"/>
        </a:solidFill>
        <a:effectLst/>
      </p:bgPr>
    </p:bg>
    <p:spTree>
      <p:nvGrpSpPr>
        <p:cNvPr id="1" name=""/>
        <p:cNvGrpSpPr/>
        <p:nvPr/>
      </p:nvGrpSpPr>
      <p:grpSpPr>
        <a:xfrm>
          <a:off x="0" y="0"/>
          <a:ext cx="0" cy="0"/>
          <a:chOff x="0" y="0"/>
          <a:chExt cx="0" cy="0"/>
        </a:xfrm>
      </p:grpSpPr>
      <p:sp>
        <p:nvSpPr>
          <p:cNvPr id="6" name="Freeform 5"/>
          <p:cNvSpPr/>
          <p:nvPr userDrawn="1"/>
        </p:nvSpPr>
        <p:spPr>
          <a:xfrm>
            <a:off x="9" y="0"/>
            <a:ext cx="11507609" cy="6859191"/>
          </a:xfrm>
          <a:custGeom>
            <a:avLst/>
            <a:gdLst>
              <a:gd name="connsiteX0" fmla="*/ 0 w 11504613"/>
              <a:gd name="connsiteY0" fmla="*/ 0 h 6995740"/>
              <a:gd name="connsiteX1" fmla="*/ 8979202 w 11504613"/>
              <a:gd name="connsiteY1" fmla="*/ 0 h 6995740"/>
              <a:gd name="connsiteX2" fmla="*/ 5278038 w 11504613"/>
              <a:gd name="connsiteY2" fmla="*/ 6995739 h 6995740"/>
              <a:gd name="connsiteX3" fmla="*/ 11504613 w 11504613"/>
              <a:gd name="connsiteY3" fmla="*/ 6995739 h 6995740"/>
              <a:gd name="connsiteX4" fmla="*/ 11504613 w 11504613"/>
              <a:gd name="connsiteY4" fmla="*/ 6995740 h 6995740"/>
              <a:gd name="connsiteX5" fmla="*/ 0 w 11504613"/>
              <a:gd name="connsiteY5" fmla="*/ 6995740 h 699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04613" h="6995740">
                <a:moveTo>
                  <a:pt x="0" y="0"/>
                </a:moveTo>
                <a:lnTo>
                  <a:pt x="8979202" y="0"/>
                </a:lnTo>
                <a:lnTo>
                  <a:pt x="5278038" y="6995739"/>
                </a:lnTo>
                <a:lnTo>
                  <a:pt x="11504613" y="6995739"/>
                </a:lnTo>
                <a:lnTo>
                  <a:pt x="11504613" y="6995740"/>
                </a:lnTo>
                <a:lnTo>
                  <a:pt x="0" y="699574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a:endParaRPr lang="en-US" sz="2130">
              <a:gradFill>
                <a:gsLst>
                  <a:gs pos="53097">
                    <a:schemeClr val="tx1"/>
                  </a:gs>
                  <a:gs pos="29000">
                    <a:schemeClr val="tx1"/>
                  </a:gs>
                </a:gsLst>
                <a:lin ang="5400000" scaled="1"/>
              </a:gradFill>
            </a:endParaRPr>
          </a:p>
        </p:txBody>
      </p:sp>
      <p:sp>
        <p:nvSpPr>
          <p:cNvPr id="5" name="Text Placeholder 2"/>
          <p:cNvSpPr>
            <a:spLocks noGrp="1"/>
          </p:cNvSpPr>
          <p:nvPr>
            <p:ph type="body" sz="quarter" idx="14" hasCustomPrompt="1"/>
          </p:nvPr>
        </p:nvSpPr>
        <p:spPr>
          <a:xfrm>
            <a:off x="612262" y="1222570"/>
            <a:ext cx="6727600"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8" name="Text Placeholder 2"/>
          <p:cNvSpPr>
            <a:spLocks noGrp="1"/>
          </p:cNvSpPr>
          <p:nvPr>
            <p:ph type="body" sz="quarter" idx="16" hasCustomPrompt="1"/>
          </p:nvPr>
        </p:nvSpPr>
        <p:spPr>
          <a:xfrm>
            <a:off x="663642" y="3191613"/>
            <a:ext cx="501444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9" name="Text Placeholder 2"/>
          <p:cNvSpPr>
            <a:spLocks noGrp="1"/>
          </p:cNvSpPr>
          <p:nvPr>
            <p:ph type="body" sz="quarter" idx="17" hasCustomPrompt="1"/>
          </p:nvPr>
        </p:nvSpPr>
        <p:spPr>
          <a:xfrm>
            <a:off x="664108" y="2705903"/>
            <a:ext cx="607300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0" name="Text Placeholder 2"/>
          <p:cNvSpPr>
            <a:spLocks noGrp="1"/>
          </p:cNvSpPr>
          <p:nvPr>
            <p:ph type="body" sz="quarter" idx="18" hasCustomPrompt="1"/>
          </p:nvPr>
        </p:nvSpPr>
        <p:spPr>
          <a:xfrm>
            <a:off x="8122854" y="3187542"/>
            <a:ext cx="3384756" cy="2604438"/>
          </a:xfrm>
        </p:spPr>
        <p:txBody>
          <a:bodyPr lIns="0" tIns="0" rIns="0" bIns="0">
            <a:noAutofit/>
          </a:bodyPr>
          <a:lstStyle>
            <a:lvl1pPr marL="169629" marR="0" indent="-169629" algn="l" defTabSz="498603" rtl="0" eaLnBrk="1" fontAlgn="auto" latinLnBrk="0" hangingPunct="1">
              <a:lnSpc>
                <a:spcPct val="114000"/>
              </a:lnSpc>
              <a:spcBef>
                <a:spcPts val="0"/>
              </a:spcBef>
              <a:spcAft>
                <a:spcPts val="0"/>
              </a:spcAft>
              <a:buClrTx/>
              <a:buSzTx/>
              <a:buFont typeface="Arial" panose="020B0604020202020204" pitchFamily="34" charset="0"/>
              <a:buChar char="•"/>
              <a:tabLst/>
              <a:defRPr lang="en-US" sz="1961" b="0" kern="1200" cap="none" spc="0" baseline="0" dirty="0" smtClean="0">
                <a:gradFill>
                  <a:gsLst>
                    <a:gs pos="73451">
                      <a:schemeClr val="bg1"/>
                    </a:gs>
                    <a:gs pos="54867">
                      <a:schemeClr val="bg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1" name="Text Placeholder 2"/>
          <p:cNvSpPr>
            <a:spLocks noGrp="1"/>
          </p:cNvSpPr>
          <p:nvPr>
            <p:ph type="body" sz="quarter" idx="19" hasCustomPrompt="1"/>
          </p:nvPr>
        </p:nvSpPr>
        <p:spPr>
          <a:xfrm>
            <a:off x="8120989" y="2701831"/>
            <a:ext cx="338662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3451">
                      <a:schemeClr val="bg1"/>
                    </a:gs>
                    <a:gs pos="54867">
                      <a:schemeClr val="bg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21678672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8_SPLIT">
    <p:bg>
      <p:bgPr>
        <a:solidFill>
          <a:schemeClr val="accent1"/>
        </a:solidFill>
        <a:effectLst/>
      </p:bgPr>
    </p:bg>
    <p:spTree>
      <p:nvGrpSpPr>
        <p:cNvPr id="1" name=""/>
        <p:cNvGrpSpPr/>
        <p:nvPr/>
      </p:nvGrpSpPr>
      <p:grpSpPr>
        <a:xfrm>
          <a:off x="0" y="0"/>
          <a:ext cx="0" cy="0"/>
          <a:chOff x="0" y="0"/>
          <a:chExt cx="0" cy="0"/>
        </a:xfrm>
      </p:grpSpPr>
      <p:sp>
        <p:nvSpPr>
          <p:cNvPr id="6" name="Freeform 5"/>
          <p:cNvSpPr/>
          <p:nvPr userDrawn="1"/>
        </p:nvSpPr>
        <p:spPr>
          <a:xfrm>
            <a:off x="9" y="0"/>
            <a:ext cx="11507609" cy="6859191"/>
          </a:xfrm>
          <a:custGeom>
            <a:avLst/>
            <a:gdLst>
              <a:gd name="connsiteX0" fmla="*/ 0 w 11504613"/>
              <a:gd name="connsiteY0" fmla="*/ 0 h 6995740"/>
              <a:gd name="connsiteX1" fmla="*/ 8979202 w 11504613"/>
              <a:gd name="connsiteY1" fmla="*/ 0 h 6995740"/>
              <a:gd name="connsiteX2" fmla="*/ 5278038 w 11504613"/>
              <a:gd name="connsiteY2" fmla="*/ 6995739 h 6995740"/>
              <a:gd name="connsiteX3" fmla="*/ 11504613 w 11504613"/>
              <a:gd name="connsiteY3" fmla="*/ 6995739 h 6995740"/>
              <a:gd name="connsiteX4" fmla="*/ 11504613 w 11504613"/>
              <a:gd name="connsiteY4" fmla="*/ 6995740 h 6995740"/>
              <a:gd name="connsiteX5" fmla="*/ 0 w 11504613"/>
              <a:gd name="connsiteY5" fmla="*/ 6995740 h 699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04613" h="6995740">
                <a:moveTo>
                  <a:pt x="0" y="0"/>
                </a:moveTo>
                <a:lnTo>
                  <a:pt x="8979202" y="0"/>
                </a:lnTo>
                <a:lnTo>
                  <a:pt x="5278038" y="6995739"/>
                </a:lnTo>
                <a:lnTo>
                  <a:pt x="11504613" y="6995739"/>
                </a:lnTo>
                <a:lnTo>
                  <a:pt x="11504613" y="6995740"/>
                </a:lnTo>
                <a:lnTo>
                  <a:pt x="0" y="699574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a:endParaRPr lang="en-US" sz="2130">
              <a:gradFill>
                <a:gsLst>
                  <a:gs pos="53097">
                    <a:schemeClr val="tx1"/>
                  </a:gs>
                  <a:gs pos="29000">
                    <a:schemeClr val="tx1"/>
                  </a:gs>
                </a:gsLst>
                <a:lin ang="5400000" scaled="1"/>
              </a:gradFill>
            </a:endParaRPr>
          </a:p>
        </p:txBody>
      </p:sp>
      <p:sp>
        <p:nvSpPr>
          <p:cNvPr id="5" name="Text Placeholder 2"/>
          <p:cNvSpPr>
            <a:spLocks noGrp="1"/>
          </p:cNvSpPr>
          <p:nvPr>
            <p:ph type="body" sz="quarter" idx="14" hasCustomPrompt="1"/>
          </p:nvPr>
        </p:nvSpPr>
        <p:spPr>
          <a:xfrm>
            <a:off x="612262" y="1222570"/>
            <a:ext cx="6727600"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8" name="Text Placeholder 2"/>
          <p:cNvSpPr>
            <a:spLocks noGrp="1"/>
          </p:cNvSpPr>
          <p:nvPr>
            <p:ph type="body" sz="quarter" idx="16" hasCustomPrompt="1"/>
          </p:nvPr>
        </p:nvSpPr>
        <p:spPr>
          <a:xfrm>
            <a:off x="663642" y="3191613"/>
            <a:ext cx="501444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9" name="Text Placeholder 2"/>
          <p:cNvSpPr>
            <a:spLocks noGrp="1"/>
          </p:cNvSpPr>
          <p:nvPr>
            <p:ph type="body" sz="quarter" idx="17" hasCustomPrompt="1"/>
          </p:nvPr>
        </p:nvSpPr>
        <p:spPr>
          <a:xfrm>
            <a:off x="664108" y="2705903"/>
            <a:ext cx="607300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0" name="Text Placeholder 2"/>
          <p:cNvSpPr>
            <a:spLocks noGrp="1"/>
          </p:cNvSpPr>
          <p:nvPr>
            <p:ph type="body" sz="quarter" idx="18" hasCustomPrompt="1"/>
          </p:nvPr>
        </p:nvSpPr>
        <p:spPr>
          <a:xfrm>
            <a:off x="8122854" y="3187542"/>
            <a:ext cx="3384756" cy="2604438"/>
          </a:xfrm>
        </p:spPr>
        <p:txBody>
          <a:bodyPr lIns="0" tIns="0" rIns="0" bIns="0">
            <a:noAutofit/>
          </a:bodyPr>
          <a:lstStyle>
            <a:lvl1pPr marL="169629" marR="0" indent="-169629" algn="l" defTabSz="498603" rtl="0" eaLnBrk="1" fontAlgn="auto" latinLnBrk="0" hangingPunct="1">
              <a:lnSpc>
                <a:spcPct val="114000"/>
              </a:lnSpc>
              <a:spcBef>
                <a:spcPts val="0"/>
              </a:spcBef>
              <a:spcAft>
                <a:spcPts val="0"/>
              </a:spcAft>
              <a:buClrTx/>
              <a:buSzTx/>
              <a:buFont typeface="Arial" panose="020B0604020202020204" pitchFamily="34" charset="0"/>
              <a:buChar char="•"/>
              <a:tabLst/>
              <a:defRPr lang="en-US" sz="1961" b="0" kern="1200" cap="none" spc="0" baseline="0" dirty="0" smtClean="0">
                <a:gradFill>
                  <a:gsLst>
                    <a:gs pos="85484">
                      <a:schemeClr val="tx2"/>
                    </a:gs>
                    <a:gs pos="73451">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1" name="Text Placeholder 2"/>
          <p:cNvSpPr>
            <a:spLocks noGrp="1"/>
          </p:cNvSpPr>
          <p:nvPr>
            <p:ph type="body" sz="quarter" idx="19" hasCustomPrompt="1"/>
          </p:nvPr>
        </p:nvSpPr>
        <p:spPr>
          <a:xfrm>
            <a:off x="8120989" y="2701831"/>
            <a:ext cx="338662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5484">
                      <a:schemeClr val="tx2"/>
                    </a:gs>
                    <a:gs pos="73451">
                      <a:schemeClr val="tx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155125658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COVER">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BEBA8EAE-BF5A-486C-A8C5-ECC9F3942E4B}">
                <a14:imgProps xmlns:a14="http://schemas.microsoft.com/office/drawing/2010/main">
                  <a14:imgLayer r:embed="rId3">
                    <a14:imgEffect>
                      <a14:saturation sat="83000"/>
                    </a14:imgEffect>
                    <a14:imgEffect>
                      <a14:brightnessContrast contrast="1000"/>
                    </a14:imgEffect>
                  </a14:imgLayer>
                </a14:imgProps>
              </a:ext>
              <a:ext uri="{28A0092B-C50C-407E-A947-70E740481C1C}">
                <a14:useLocalDpi xmlns:a14="http://schemas.microsoft.com/office/drawing/2010/main"/>
              </a:ext>
            </a:extLst>
          </a:blip>
          <a:srcRect/>
          <a:stretch/>
        </p:blipFill>
        <p:spPr>
          <a:xfrm flipH="1">
            <a:off x="7" y="0"/>
            <a:ext cx="12191992" cy="6858000"/>
          </a:xfrm>
          <a:prstGeom prst="rect">
            <a:avLst/>
          </a:prstGeom>
        </p:spPr>
      </p:pic>
      <p:sp>
        <p:nvSpPr>
          <p:cNvPr id="16" name="Rectangle 15"/>
          <p:cNvSpPr/>
          <p:nvPr userDrawn="1"/>
        </p:nvSpPr>
        <p:spPr>
          <a:xfrm>
            <a:off x="0" y="0"/>
            <a:ext cx="12192000" cy="6858001"/>
          </a:xfrm>
          <a:prstGeom prst="rect">
            <a:avLst/>
          </a:prstGeom>
          <a:solidFill>
            <a:srgbClr val="000000">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a:endParaRPr lang="en-US" sz="2130">
              <a:gradFill>
                <a:gsLst>
                  <a:gs pos="53097">
                    <a:schemeClr val="tx1"/>
                  </a:gs>
                  <a:gs pos="29000">
                    <a:schemeClr val="tx1"/>
                  </a:gs>
                </a:gsLst>
                <a:lin ang="5400000" scaled="1"/>
              </a:gradFill>
            </a:endParaRPr>
          </a:p>
        </p:txBody>
      </p:sp>
      <p:sp>
        <p:nvSpPr>
          <p:cNvPr id="19" name="Text Placeholder 2"/>
          <p:cNvSpPr>
            <a:spLocks noGrp="1"/>
          </p:cNvSpPr>
          <p:nvPr>
            <p:ph type="body" sz="quarter" idx="12" hasCustomPrompt="1"/>
          </p:nvPr>
        </p:nvSpPr>
        <p:spPr>
          <a:xfrm>
            <a:off x="942472" y="5591574"/>
            <a:ext cx="8077956" cy="341441"/>
          </a:xfrm>
        </p:spPr>
        <p:txBody>
          <a:bodyPr lIns="0" tIns="0" rIns="0" bIns="0">
            <a:noAutofit/>
          </a:bodyPr>
          <a:lstStyle>
            <a:lvl1pPr marL="0" indent="0" algn="l" defTabSz="498603" rtl="0" eaLnBrk="1" latinLnBrk="0" hangingPunct="1">
              <a:lnSpc>
                <a:spcPct val="114000"/>
              </a:lnSpc>
              <a:spcBef>
                <a:spcPts val="0"/>
              </a:spcBef>
              <a:spcAft>
                <a:spcPts val="0"/>
              </a:spcAft>
              <a:buNone/>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Speaker Name</a:t>
            </a:r>
          </a:p>
          <a:p>
            <a:pPr lvl="0"/>
            <a:r>
              <a:rPr lang="en-US"/>
              <a:t>Speaker Title</a:t>
            </a:r>
          </a:p>
        </p:txBody>
      </p:sp>
      <p:sp>
        <p:nvSpPr>
          <p:cNvPr id="21" name="Text Placeholder 2"/>
          <p:cNvSpPr>
            <a:spLocks noGrp="1"/>
          </p:cNvSpPr>
          <p:nvPr>
            <p:ph type="body" sz="quarter" idx="10" hasCustomPrompt="1"/>
          </p:nvPr>
        </p:nvSpPr>
        <p:spPr>
          <a:xfrm>
            <a:off x="942458" y="5145499"/>
            <a:ext cx="8077958" cy="267312"/>
          </a:xfrm>
        </p:spPr>
        <p:txBody>
          <a:bodyPr lIns="0" tIns="0" rIns="0" bIns="0">
            <a:noAutofit/>
          </a:bodyPr>
          <a:lstStyle>
            <a:lvl1pPr marL="0" indent="0" algn="l" defTabSz="498603" rtl="0" eaLnBrk="1" latinLnBrk="0" hangingPunct="1">
              <a:lnSpc>
                <a:spcPct val="90000"/>
              </a:lnSpc>
              <a:spcBef>
                <a:spcPts val="1636"/>
              </a:spcBef>
              <a:spcAft>
                <a:spcPts val="0"/>
              </a:spcAft>
              <a:buNone/>
              <a:defRPr lang="en-US" sz="2157" b="0" kern="1200" cap="all" spc="98" baseline="0" dirty="0" smtClean="0">
                <a:gradFill>
                  <a:gsLst>
                    <a:gs pos="14159">
                      <a:schemeClr val="tx1"/>
                    </a:gs>
                    <a:gs pos="32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Date</a:t>
            </a:r>
          </a:p>
        </p:txBody>
      </p:sp>
      <p:sp>
        <p:nvSpPr>
          <p:cNvPr id="12" name="Text Placeholder 2"/>
          <p:cNvSpPr>
            <a:spLocks noGrp="1"/>
          </p:cNvSpPr>
          <p:nvPr>
            <p:ph type="body" sz="quarter" idx="13" hasCustomPrompt="1"/>
          </p:nvPr>
        </p:nvSpPr>
        <p:spPr>
          <a:xfrm>
            <a:off x="609982" y="1105053"/>
            <a:ext cx="6498510" cy="3725096"/>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14159">
                      <a:schemeClr val="tx1"/>
                    </a:gs>
                    <a:gs pos="32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 here</a:t>
            </a:r>
          </a:p>
        </p:txBody>
      </p:sp>
      <p:cxnSp>
        <p:nvCxnSpPr>
          <p:cNvPr id="13" name="Straight Connector 12"/>
          <p:cNvCxnSpPr/>
          <p:nvPr userDrawn="1"/>
        </p:nvCxnSpPr>
        <p:spPr>
          <a:xfrm>
            <a:off x="694251" y="5187659"/>
            <a:ext cx="0" cy="997227"/>
          </a:xfrm>
          <a:prstGeom prst="line">
            <a:avLst/>
          </a:prstGeom>
          <a:ln w="19050">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10" name="Freeform 5"/>
          <p:cNvSpPr>
            <a:spLocks noEditPoints="1"/>
          </p:cNvSpPr>
          <p:nvPr/>
        </p:nvSpPr>
        <p:spPr bwMode="auto">
          <a:xfrm>
            <a:off x="1067209" y="717307"/>
            <a:ext cx="996654" cy="197111"/>
          </a:xfrm>
          <a:custGeom>
            <a:avLst/>
            <a:gdLst>
              <a:gd name="T0" fmla="*/ 4666 w 5027"/>
              <a:gd name="T1" fmla="*/ 151 h 986"/>
              <a:gd name="T2" fmla="*/ 4500 w 5027"/>
              <a:gd name="T3" fmla="*/ 327 h 986"/>
              <a:gd name="T4" fmla="*/ 4875 w 5027"/>
              <a:gd name="T5" fmla="*/ 136 h 986"/>
              <a:gd name="T6" fmla="*/ 5027 w 5027"/>
              <a:gd name="T7" fmla="*/ 451 h 986"/>
              <a:gd name="T8" fmla="*/ 4878 w 5027"/>
              <a:gd name="T9" fmla="*/ 783 h 986"/>
              <a:gd name="T10" fmla="*/ 5027 w 5027"/>
              <a:gd name="T11" fmla="*/ 958 h 986"/>
              <a:gd name="T12" fmla="*/ 4724 w 5027"/>
              <a:gd name="T13" fmla="*/ 779 h 986"/>
              <a:gd name="T14" fmla="*/ 4500 w 5027"/>
              <a:gd name="T15" fmla="*/ 966 h 986"/>
              <a:gd name="T16" fmla="*/ 4241 w 5027"/>
              <a:gd name="T17" fmla="*/ 450 h 986"/>
              <a:gd name="T18" fmla="*/ 4357 w 5027"/>
              <a:gd name="T19" fmla="*/ 164 h 986"/>
              <a:gd name="T20" fmla="*/ 1094 w 5027"/>
              <a:gd name="T21" fmla="*/ 142 h 986"/>
              <a:gd name="T22" fmla="*/ 1256 w 5027"/>
              <a:gd name="T23" fmla="*/ 85 h 986"/>
              <a:gd name="T24" fmla="*/ 0 w 5027"/>
              <a:gd name="T25" fmla="*/ 966 h 986"/>
              <a:gd name="T26" fmla="*/ 146 w 5027"/>
              <a:gd name="T27" fmla="*/ 278 h 986"/>
              <a:gd name="T28" fmla="*/ 535 w 5027"/>
              <a:gd name="T29" fmla="*/ 965 h 986"/>
              <a:gd name="T30" fmla="*/ 811 w 5027"/>
              <a:gd name="T31" fmla="*/ 308 h 986"/>
              <a:gd name="T32" fmla="*/ 965 w 5027"/>
              <a:gd name="T33" fmla="*/ 74 h 986"/>
              <a:gd name="T34" fmla="*/ 430 w 5027"/>
              <a:gd name="T35" fmla="*/ 601 h 986"/>
              <a:gd name="T36" fmla="*/ 1592 w 5027"/>
              <a:gd name="T37" fmla="*/ 326 h 986"/>
              <a:gd name="T38" fmla="*/ 1454 w 5027"/>
              <a:gd name="T39" fmla="*/ 897 h 986"/>
              <a:gd name="T40" fmla="*/ 1862 w 5027"/>
              <a:gd name="T41" fmla="*/ 798 h 986"/>
              <a:gd name="T42" fmla="*/ 1520 w 5027"/>
              <a:gd name="T43" fmla="*/ 685 h 986"/>
              <a:gd name="T44" fmla="*/ 1862 w 5027"/>
              <a:gd name="T45" fmla="*/ 491 h 986"/>
              <a:gd name="T46" fmla="*/ 1592 w 5027"/>
              <a:gd name="T47" fmla="*/ 326 h 986"/>
              <a:gd name="T48" fmla="*/ 3088 w 5027"/>
              <a:gd name="T49" fmla="*/ 562 h 986"/>
              <a:gd name="T50" fmla="*/ 3344 w 5027"/>
              <a:gd name="T51" fmla="*/ 760 h 986"/>
              <a:gd name="T52" fmla="*/ 3081 w 5027"/>
              <a:gd name="T53" fmla="*/ 797 h 986"/>
              <a:gd name="T54" fmla="*/ 3449 w 5027"/>
              <a:gd name="T55" fmla="*/ 916 h 986"/>
              <a:gd name="T56" fmla="*/ 3261 w 5027"/>
              <a:gd name="T57" fmla="*/ 550 h 986"/>
              <a:gd name="T58" fmla="*/ 3473 w 5027"/>
              <a:gd name="T59" fmla="*/ 479 h 986"/>
              <a:gd name="T60" fmla="*/ 2204 w 5027"/>
              <a:gd name="T61" fmla="*/ 337 h 986"/>
              <a:gd name="T62" fmla="*/ 1974 w 5027"/>
              <a:gd name="T63" fmla="*/ 327 h 986"/>
              <a:gd name="T64" fmla="*/ 2125 w 5027"/>
              <a:gd name="T65" fmla="*/ 660 h 986"/>
              <a:gd name="T66" fmla="*/ 2346 w 5027"/>
              <a:gd name="T67" fmla="*/ 478 h 986"/>
              <a:gd name="T68" fmla="*/ 1108 w 5027"/>
              <a:gd name="T69" fmla="*/ 327 h 986"/>
              <a:gd name="T70" fmla="*/ 1260 w 5027"/>
              <a:gd name="T71" fmla="*/ 327 h 986"/>
              <a:gd name="T72" fmla="*/ 2943 w 5027"/>
              <a:gd name="T73" fmla="*/ 863 h 986"/>
              <a:gd name="T74" fmla="*/ 2412 w 5027"/>
              <a:gd name="T75" fmla="*/ 856 h 986"/>
              <a:gd name="T76" fmla="*/ 2627 w 5027"/>
              <a:gd name="T77" fmla="*/ 315 h 986"/>
              <a:gd name="T78" fmla="*/ 3010 w 5027"/>
              <a:gd name="T79" fmla="*/ 677 h 986"/>
              <a:gd name="T80" fmla="*/ 2673 w 5027"/>
              <a:gd name="T81" fmla="*/ 437 h 986"/>
              <a:gd name="T82" fmla="*/ 2536 w 5027"/>
              <a:gd name="T83" fmla="*/ 769 h 986"/>
              <a:gd name="T84" fmla="*/ 2832 w 5027"/>
              <a:gd name="T85" fmla="*/ 769 h 986"/>
              <a:gd name="T86" fmla="*/ 4158 w 5027"/>
              <a:gd name="T87" fmla="*/ 864 h 986"/>
              <a:gd name="T88" fmla="*/ 3600 w 5027"/>
              <a:gd name="T89" fmla="*/ 805 h 986"/>
              <a:gd name="T90" fmla="*/ 3845 w 5027"/>
              <a:gd name="T91" fmla="*/ 315 h 986"/>
              <a:gd name="T92" fmla="*/ 4227 w 5027"/>
              <a:gd name="T93" fmla="*/ 647 h 986"/>
              <a:gd name="T94" fmla="*/ 3886 w 5027"/>
              <a:gd name="T95" fmla="*/ 437 h 986"/>
              <a:gd name="T96" fmla="*/ 3747 w 5027"/>
              <a:gd name="T97" fmla="*/ 757 h 986"/>
              <a:gd name="T98" fmla="*/ 4026 w 5027"/>
              <a:gd name="T99" fmla="*/ 805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027" h="986">
                <a:moveTo>
                  <a:pt x="4443" y="46"/>
                </a:moveTo>
                <a:cubicBezTo>
                  <a:pt x="4508" y="4"/>
                  <a:pt x="4593" y="0"/>
                  <a:pt x="4666" y="20"/>
                </a:cubicBezTo>
                <a:cubicBezTo>
                  <a:pt x="4667" y="64"/>
                  <a:pt x="4666" y="108"/>
                  <a:pt x="4666" y="151"/>
                </a:cubicBezTo>
                <a:cubicBezTo>
                  <a:pt x="4631" y="136"/>
                  <a:pt x="4590" y="126"/>
                  <a:pt x="4554" y="141"/>
                </a:cubicBezTo>
                <a:cubicBezTo>
                  <a:pt x="4525" y="153"/>
                  <a:pt x="4507" y="182"/>
                  <a:pt x="4503" y="212"/>
                </a:cubicBezTo>
                <a:cubicBezTo>
                  <a:pt x="4497" y="250"/>
                  <a:pt x="4501" y="289"/>
                  <a:pt x="4500" y="327"/>
                </a:cubicBezTo>
                <a:cubicBezTo>
                  <a:pt x="4574" y="327"/>
                  <a:pt x="4649" y="327"/>
                  <a:pt x="4723" y="327"/>
                </a:cubicBezTo>
                <a:cubicBezTo>
                  <a:pt x="4724" y="278"/>
                  <a:pt x="4723" y="230"/>
                  <a:pt x="4724" y="182"/>
                </a:cubicBezTo>
                <a:cubicBezTo>
                  <a:pt x="4775" y="167"/>
                  <a:pt x="4825" y="151"/>
                  <a:pt x="4875" y="136"/>
                </a:cubicBezTo>
                <a:cubicBezTo>
                  <a:pt x="4876" y="200"/>
                  <a:pt x="4875" y="263"/>
                  <a:pt x="4876" y="327"/>
                </a:cubicBezTo>
                <a:cubicBezTo>
                  <a:pt x="4926" y="326"/>
                  <a:pt x="4977" y="327"/>
                  <a:pt x="5027" y="327"/>
                </a:cubicBezTo>
                <a:cubicBezTo>
                  <a:pt x="5027" y="451"/>
                  <a:pt x="5027" y="451"/>
                  <a:pt x="5027" y="451"/>
                </a:cubicBezTo>
                <a:cubicBezTo>
                  <a:pt x="4976" y="449"/>
                  <a:pt x="4926" y="450"/>
                  <a:pt x="4875" y="450"/>
                </a:cubicBezTo>
                <a:cubicBezTo>
                  <a:pt x="4875" y="522"/>
                  <a:pt x="4875" y="593"/>
                  <a:pt x="4875" y="664"/>
                </a:cubicBezTo>
                <a:cubicBezTo>
                  <a:pt x="4876" y="704"/>
                  <a:pt x="4873" y="743"/>
                  <a:pt x="4878" y="783"/>
                </a:cubicBezTo>
                <a:cubicBezTo>
                  <a:pt x="4881" y="806"/>
                  <a:pt x="4889" y="832"/>
                  <a:pt x="4911" y="844"/>
                </a:cubicBezTo>
                <a:cubicBezTo>
                  <a:pt x="4947" y="864"/>
                  <a:pt x="4994" y="855"/>
                  <a:pt x="5027" y="833"/>
                </a:cubicBezTo>
                <a:cubicBezTo>
                  <a:pt x="5027" y="958"/>
                  <a:pt x="5027" y="958"/>
                  <a:pt x="5027" y="958"/>
                </a:cubicBezTo>
                <a:cubicBezTo>
                  <a:pt x="4983" y="977"/>
                  <a:pt x="4935" y="983"/>
                  <a:pt x="4887" y="980"/>
                </a:cubicBezTo>
                <a:cubicBezTo>
                  <a:pt x="4842" y="976"/>
                  <a:pt x="4796" y="960"/>
                  <a:pt x="4767" y="924"/>
                </a:cubicBezTo>
                <a:cubicBezTo>
                  <a:pt x="4733" y="884"/>
                  <a:pt x="4724" y="830"/>
                  <a:pt x="4724" y="779"/>
                </a:cubicBezTo>
                <a:cubicBezTo>
                  <a:pt x="4723" y="669"/>
                  <a:pt x="4724" y="560"/>
                  <a:pt x="4723" y="450"/>
                </a:cubicBezTo>
                <a:cubicBezTo>
                  <a:pt x="4649" y="450"/>
                  <a:pt x="4574" y="450"/>
                  <a:pt x="4500" y="450"/>
                </a:cubicBezTo>
                <a:cubicBezTo>
                  <a:pt x="4500" y="622"/>
                  <a:pt x="4500" y="794"/>
                  <a:pt x="4500" y="966"/>
                </a:cubicBezTo>
                <a:cubicBezTo>
                  <a:pt x="4449" y="966"/>
                  <a:pt x="4398" y="966"/>
                  <a:pt x="4347" y="966"/>
                </a:cubicBezTo>
                <a:cubicBezTo>
                  <a:pt x="4347" y="794"/>
                  <a:pt x="4347" y="622"/>
                  <a:pt x="4347" y="450"/>
                </a:cubicBezTo>
                <a:cubicBezTo>
                  <a:pt x="4312" y="450"/>
                  <a:pt x="4276" y="450"/>
                  <a:pt x="4241" y="450"/>
                </a:cubicBezTo>
                <a:cubicBezTo>
                  <a:pt x="4241" y="409"/>
                  <a:pt x="4241" y="368"/>
                  <a:pt x="4241" y="327"/>
                </a:cubicBezTo>
                <a:cubicBezTo>
                  <a:pt x="4276" y="326"/>
                  <a:pt x="4311" y="327"/>
                  <a:pt x="4347" y="327"/>
                </a:cubicBezTo>
                <a:cubicBezTo>
                  <a:pt x="4349" y="273"/>
                  <a:pt x="4341" y="217"/>
                  <a:pt x="4357" y="164"/>
                </a:cubicBezTo>
                <a:cubicBezTo>
                  <a:pt x="4371" y="116"/>
                  <a:pt x="4401" y="73"/>
                  <a:pt x="4443" y="46"/>
                </a:cubicBezTo>
                <a:close/>
                <a:moveTo>
                  <a:pt x="1171" y="55"/>
                </a:moveTo>
                <a:cubicBezTo>
                  <a:pt x="1129" y="60"/>
                  <a:pt x="1093" y="99"/>
                  <a:pt x="1094" y="142"/>
                </a:cubicBezTo>
                <a:cubicBezTo>
                  <a:pt x="1092" y="183"/>
                  <a:pt x="1125" y="220"/>
                  <a:pt x="1165" y="227"/>
                </a:cubicBezTo>
                <a:cubicBezTo>
                  <a:pt x="1203" y="236"/>
                  <a:pt x="1247" y="219"/>
                  <a:pt x="1266" y="185"/>
                </a:cubicBezTo>
                <a:cubicBezTo>
                  <a:pt x="1284" y="154"/>
                  <a:pt x="1280" y="112"/>
                  <a:pt x="1256" y="85"/>
                </a:cubicBezTo>
                <a:cubicBezTo>
                  <a:pt x="1235" y="61"/>
                  <a:pt x="1202" y="51"/>
                  <a:pt x="1171" y="55"/>
                </a:cubicBezTo>
                <a:close/>
                <a:moveTo>
                  <a:pt x="0" y="74"/>
                </a:moveTo>
                <a:cubicBezTo>
                  <a:pt x="0" y="371"/>
                  <a:pt x="0" y="668"/>
                  <a:pt x="0" y="966"/>
                </a:cubicBezTo>
                <a:cubicBezTo>
                  <a:pt x="48" y="966"/>
                  <a:pt x="97" y="966"/>
                  <a:pt x="145" y="966"/>
                </a:cubicBezTo>
                <a:cubicBezTo>
                  <a:pt x="145" y="833"/>
                  <a:pt x="145" y="700"/>
                  <a:pt x="145" y="567"/>
                </a:cubicBezTo>
                <a:cubicBezTo>
                  <a:pt x="146" y="470"/>
                  <a:pt x="144" y="374"/>
                  <a:pt x="146" y="278"/>
                </a:cubicBezTo>
                <a:cubicBezTo>
                  <a:pt x="149" y="283"/>
                  <a:pt x="151" y="287"/>
                  <a:pt x="154" y="292"/>
                </a:cubicBezTo>
                <a:cubicBezTo>
                  <a:pt x="245" y="516"/>
                  <a:pt x="334" y="741"/>
                  <a:pt x="426" y="966"/>
                </a:cubicBezTo>
                <a:cubicBezTo>
                  <a:pt x="462" y="965"/>
                  <a:pt x="499" y="966"/>
                  <a:pt x="535" y="965"/>
                </a:cubicBezTo>
                <a:cubicBezTo>
                  <a:pt x="623" y="740"/>
                  <a:pt x="713" y="517"/>
                  <a:pt x="802" y="292"/>
                </a:cubicBezTo>
                <a:cubicBezTo>
                  <a:pt x="804" y="287"/>
                  <a:pt x="807" y="283"/>
                  <a:pt x="810" y="278"/>
                </a:cubicBezTo>
                <a:cubicBezTo>
                  <a:pt x="810" y="288"/>
                  <a:pt x="811" y="298"/>
                  <a:pt x="811" y="308"/>
                </a:cubicBezTo>
                <a:cubicBezTo>
                  <a:pt x="810" y="527"/>
                  <a:pt x="811" y="746"/>
                  <a:pt x="810" y="965"/>
                </a:cubicBezTo>
                <a:cubicBezTo>
                  <a:pt x="862" y="966"/>
                  <a:pt x="913" y="965"/>
                  <a:pt x="965" y="966"/>
                </a:cubicBezTo>
                <a:cubicBezTo>
                  <a:pt x="964" y="668"/>
                  <a:pt x="964" y="371"/>
                  <a:pt x="965" y="74"/>
                </a:cubicBezTo>
                <a:cubicBezTo>
                  <a:pt x="893" y="75"/>
                  <a:pt x="822" y="74"/>
                  <a:pt x="751" y="75"/>
                </a:cubicBezTo>
                <a:cubicBezTo>
                  <a:pt x="662" y="295"/>
                  <a:pt x="572" y="514"/>
                  <a:pt x="483" y="733"/>
                </a:cubicBezTo>
                <a:cubicBezTo>
                  <a:pt x="465" y="689"/>
                  <a:pt x="448" y="645"/>
                  <a:pt x="430" y="601"/>
                </a:cubicBezTo>
                <a:cubicBezTo>
                  <a:pt x="361" y="425"/>
                  <a:pt x="291" y="250"/>
                  <a:pt x="222" y="74"/>
                </a:cubicBezTo>
                <a:cubicBezTo>
                  <a:pt x="148" y="74"/>
                  <a:pt x="74" y="74"/>
                  <a:pt x="0" y="74"/>
                </a:cubicBezTo>
                <a:close/>
                <a:moveTo>
                  <a:pt x="1592" y="326"/>
                </a:moveTo>
                <a:cubicBezTo>
                  <a:pt x="1524" y="346"/>
                  <a:pt x="1462" y="387"/>
                  <a:pt x="1422" y="446"/>
                </a:cubicBezTo>
                <a:cubicBezTo>
                  <a:pt x="1375" y="515"/>
                  <a:pt x="1358" y="601"/>
                  <a:pt x="1362" y="683"/>
                </a:cubicBezTo>
                <a:cubicBezTo>
                  <a:pt x="1365" y="762"/>
                  <a:pt x="1397" y="841"/>
                  <a:pt x="1454" y="897"/>
                </a:cubicBezTo>
                <a:cubicBezTo>
                  <a:pt x="1507" y="948"/>
                  <a:pt x="1580" y="976"/>
                  <a:pt x="1653" y="980"/>
                </a:cubicBezTo>
                <a:cubicBezTo>
                  <a:pt x="1725" y="983"/>
                  <a:pt x="1800" y="974"/>
                  <a:pt x="1862" y="937"/>
                </a:cubicBezTo>
                <a:cubicBezTo>
                  <a:pt x="1862" y="891"/>
                  <a:pt x="1862" y="844"/>
                  <a:pt x="1862" y="798"/>
                </a:cubicBezTo>
                <a:cubicBezTo>
                  <a:pt x="1822" y="828"/>
                  <a:pt x="1775" y="849"/>
                  <a:pt x="1725" y="855"/>
                </a:cubicBezTo>
                <a:cubicBezTo>
                  <a:pt x="1674" y="858"/>
                  <a:pt x="1620" y="846"/>
                  <a:pt x="1582" y="812"/>
                </a:cubicBezTo>
                <a:cubicBezTo>
                  <a:pt x="1545" y="780"/>
                  <a:pt x="1525" y="733"/>
                  <a:pt x="1520" y="685"/>
                </a:cubicBezTo>
                <a:cubicBezTo>
                  <a:pt x="1513" y="624"/>
                  <a:pt x="1522" y="558"/>
                  <a:pt x="1561" y="508"/>
                </a:cubicBezTo>
                <a:cubicBezTo>
                  <a:pt x="1590" y="468"/>
                  <a:pt x="1638" y="442"/>
                  <a:pt x="1687" y="438"/>
                </a:cubicBezTo>
                <a:cubicBezTo>
                  <a:pt x="1750" y="430"/>
                  <a:pt x="1813" y="454"/>
                  <a:pt x="1862" y="491"/>
                </a:cubicBezTo>
                <a:cubicBezTo>
                  <a:pt x="1862" y="442"/>
                  <a:pt x="1861" y="394"/>
                  <a:pt x="1862" y="345"/>
                </a:cubicBezTo>
                <a:cubicBezTo>
                  <a:pt x="1849" y="337"/>
                  <a:pt x="1834" y="331"/>
                  <a:pt x="1819" y="327"/>
                </a:cubicBezTo>
                <a:cubicBezTo>
                  <a:pt x="1745" y="306"/>
                  <a:pt x="1665" y="305"/>
                  <a:pt x="1592" y="326"/>
                </a:cubicBezTo>
                <a:close/>
                <a:moveTo>
                  <a:pt x="3261" y="316"/>
                </a:moveTo>
                <a:cubicBezTo>
                  <a:pt x="3201" y="327"/>
                  <a:pt x="3143" y="358"/>
                  <a:pt x="3109" y="410"/>
                </a:cubicBezTo>
                <a:cubicBezTo>
                  <a:pt x="3080" y="454"/>
                  <a:pt x="3076" y="512"/>
                  <a:pt x="3088" y="562"/>
                </a:cubicBezTo>
                <a:cubicBezTo>
                  <a:pt x="3096" y="597"/>
                  <a:pt x="3117" y="627"/>
                  <a:pt x="3145" y="649"/>
                </a:cubicBezTo>
                <a:cubicBezTo>
                  <a:pt x="3185" y="679"/>
                  <a:pt x="3232" y="696"/>
                  <a:pt x="3277" y="717"/>
                </a:cubicBezTo>
                <a:cubicBezTo>
                  <a:pt x="3301" y="728"/>
                  <a:pt x="3326" y="739"/>
                  <a:pt x="3344" y="760"/>
                </a:cubicBezTo>
                <a:cubicBezTo>
                  <a:pt x="3362" y="787"/>
                  <a:pt x="3357" y="832"/>
                  <a:pt x="3325" y="847"/>
                </a:cubicBezTo>
                <a:cubicBezTo>
                  <a:pt x="3293" y="863"/>
                  <a:pt x="3255" y="862"/>
                  <a:pt x="3220" y="857"/>
                </a:cubicBezTo>
                <a:cubicBezTo>
                  <a:pt x="3170" y="848"/>
                  <a:pt x="3122" y="827"/>
                  <a:pt x="3081" y="797"/>
                </a:cubicBezTo>
                <a:cubicBezTo>
                  <a:pt x="3081" y="846"/>
                  <a:pt x="3081" y="895"/>
                  <a:pt x="3081" y="945"/>
                </a:cubicBezTo>
                <a:cubicBezTo>
                  <a:pt x="3130" y="966"/>
                  <a:pt x="3183" y="977"/>
                  <a:pt x="3236" y="980"/>
                </a:cubicBezTo>
                <a:cubicBezTo>
                  <a:pt x="3311" y="983"/>
                  <a:pt x="3393" y="969"/>
                  <a:pt x="3449" y="916"/>
                </a:cubicBezTo>
                <a:cubicBezTo>
                  <a:pt x="3508" y="863"/>
                  <a:pt x="3522" y="771"/>
                  <a:pt x="3489" y="701"/>
                </a:cubicBezTo>
                <a:cubicBezTo>
                  <a:pt x="3471" y="663"/>
                  <a:pt x="3437" y="637"/>
                  <a:pt x="3401" y="617"/>
                </a:cubicBezTo>
                <a:cubicBezTo>
                  <a:pt x="3356" y="591"/>
                  <a:pt x="3305" y="579"/>
                  <a:pt x="3261" y="550"/>
                </a:cubicBezTo>
                <a:cubicBezTo>
                  <a:pt x="3236" y="534"/>
                  <a:pt x="3229" y="499"/>
                  <a:pt x="3239" y="472"/>
                </a:cubicBezTo>
                <a:cubicBezTo>
                  <a:pt x="3252" y="445"/>
                  <a:pt x="3284" y="433"/>
                  <a:pt x="3312" y="432"/>
                </a:cubicBezTo>
                <a:cubicBezTo>
                  <a:pt x="3369" y="430"/>
                  <a:pt x="3426" y="447"/>
                  <a:pt x="3473" y="479"/>
                </a:cubicBezTo>
                <a:cubicBezTo>
                  <a:pt x="3473" y="432"/>
                  <a:pt x="3473" y="385"/>
                  <a:pt x="3473" y="339"/>
                </a:cubicBezTo>
                <a:cubicBezTo>
                  <a:pt x="3406" y="313"/>
                  <a:pt x="3332" y="304"/>
                  <a:pt x="3261" y="316"/>
                </a:cubicBezTo>
                <a:close/>
                <a:moveTo>
                  <a:pt x="2204" y="337"/>
                </a:moveTo>
                <a:cubicBezTo>
                  <a:pt x="2166" y="358"/>
                  <a:pt x="2141" y="397"/>
                  <a:pt x="2125" y="437"/>
                </a:cubicBezTo>
                <a:cubicBezTo>
                  <a:pt x="2125" y="400"/>
                  <a:pt x="2125" y="364"/>
                  <a:pt x="2125" y="327"/>
                </a:cubicBezTo>
                <a:cubicBezTo>
                  <a:pt x="2075" y="327"/>
                  <a:pt x="2025" y="327"/>
                  <a:pt x="1974" y="327"/>
                </a:cubicBezTo>
                <a:cubicBezTo>
                  <a:pt x="1975" y="540"/>
                  <a:pt x="1974" y="753"/>
                  <a:pt x="1974" y="966"/>
                </a:cubicBezTo>
                <a:cubicBezTo>
                  <a:pt x="2025" y="966"/>
                  <a:pt x="2075" y="966"/>
                  <a:pt x="2125" y="966"/>
                </a:cubicBezTo>
                <a:cubicBezTo>
                  <a:pt x="2125" y="864"/>
                  <a:pt x="2125" y="762"/>
                  <a:pt x="2125" y="660"/>
                </a:cubicBezTo>
                <a:cubicBezTo>
                  <a:pt x="2124" y="616"/>
                  <a:pt x="2128" y="570"/>
                  <a:pt x="2147" y="530"/>
                </a:cubicBezTo>
                <a:cubicBezTo>
                  <a:pt x="2165" y="492"/>
                  <a:pt x="2199" y="458"/>
                  <a:pt x="2242" y="453"/>
                </a:cubicBezTo>
                <a:cubicBezTo>
                  <a:pt x="2278" y="450"/>
                  <a:pt x="2316" y="458"/>
                  <a:pt x="2346" y="478"/>
                </a:cubicBezTo>
                <a:cubicBezTo>
                  <a:pt x="2346" y="427"/>
                  <a:pt x="2346" y="376"/>
                  <a:pt x="2346" y="325"/>
                </a:cubicBezTo>
                <a:cubicBezTo>
                  <a:pt x="2300" y="309"/>
                  <a:pt x="2246" y="311"/>
                  <a:pt x="2204" y="337"/>
                </a:cubicBezTo>
                <a:close/>
                <a:moveTo>
                  <a:pt x="1108" y="327"/>
                </a:moveTo>
                <a:cubicBezTo>
                  <a:pt x="1108" y="327"/>
                  <a:pt x="1107" y="753"/>
                  <a:pt x="1108" y="966"/>
                </a:cubicBezTo>
                <a:cubicBezTo>
                  <a:pt x="1158" y="966"/>
                  <a:pt x="1209" y="966"/>
                  <a:pt x="1259" y="966"/>
                </a:cubicBezTo>
                <a:cubicBezTo>
                  <a:pt x="1260" y="753"/>
                  <a:pt x="1260" y="327"/>
                  <a:pt x="1260" y="327"/>
                </a:cubicBezTo>
                <a:cubicBezTo>
                  <a:pt x="1108" y="327"/>
                  <a:pt x="1108" y="327"/>
                  <a:pt x="1108" y="327"/>
                </a:cubicBezTo>
                <a:close/>
                <a:moveTo>
                  <a:pt x="3010" y="677"/>
                </a:moveTo>
                <a:cubicBezTo>
                  <a:pt x="3005" y="744"/>
                  <a:pt x="2984" y="811"/>
                  <a:pt x="2943" y="863"/>
                </a:cubicBezTo>
                <a:cubicBezTo>
                  <a:pt x="2900" y="919"/>
                  <a:pt x="2836" y="958"/>
                  <a:pt x="2767" y="972"/>
                </a:cubicBezTo>
                <a:cubicBezTo>
                  <a:pt x="2708" y="984"/>
                  <a:pt x="2647" y="984"/>
                  <a:pt x="2588" y="971"/>
                </a:cubicBezTo>
                <a:cubicBezTo>
                  <a:pt x="2518" y="956"/>
                  <a:pt x="2453" y="916"/>
                  <a:pt x="2412" y="856"/>
                </a:cubicBezTo>
                <a:cubicBezTo>
                  <a:pt x="2363" y="788"/>
                  <a:pt x="2350" y="700"/>
                  <a:pt x="2356" y="618"/>
                </a:cubicBezTo>
                <a:cubicBezTo>
                  <a:pt x="2360" y="548"/>
                  <a:pt x="2382" y="477"/>
                  <a:pt x="2426" y="423"/>
                </a:cubicBezTo>
                <a:cubicBezTo>
                  <a:pt x="2475" y="361"/>
                  <a:pt x="2550" y="325"/>
                  <a:pt x="2627" y="315"/>
                </a:cubicBezTo>
                <a:cubicBezTo>
                  <a:pt x="2700" y="306"/>
                  <a:pt x="2778" y="310"/>
                  <a:pt x="2846" y="341"/>
                </a:cubicBezTo>
                <a:cubicBezTo>
                  <a:pt x="2905" y="368"/>
                  <a:pt x="2953" y="417"/>
                  <a:pt x="2979" y="476"/>
                </a:cubicBezTo>
                <a:cubicBezTo>
                  <a:pt x="3008" y="539"/>
                  <a:pt x="3015" y="609"/>
                  <a:pt x="3010" y="677"/>
                </a:cubicBezTo>
                <a:close/>
                <a:moveTo>
                  <a:pt x="2853" y="613"/>
                </a:moveTo>
                <a:cubicBezTo>
                  <a:pt x="2850" y="565"/>
                  <a:pt x="2836" y="515"/>
                  <a:pt x="2801" y="480"/>
                </a:cubicBezTo>
                <a:cubicBezTo>
                  <a:pt x="2768" y="446"/>
                  <a:pt x="2719" y="433"/>
                  <a:pt x="2673" y="437"/>
                </a:cubicBezTo>
                <a:cubicBezTo>
                  <a:pt x="2636" y="439"/>
                  <a:pt x="2599" y="451"/>
                  <a:pt x="2572" y="476"/>
                </a:cubicBezTo>
                <a:cubicBezTo>
                  <a:pt x="2535" y="510"/>
                  <a:pt x="2518" y="560"/>
                  <a:pt x="2513" y="609"/>
                </a:cubicBezTo>
                <a:cubicBezTo>
                  <a:pt x="2508" y="663"/>
                  <a:pt x="2512" y="720"/>
                  <a:pt x="2536" y="769"/>
                </a:cubicBezTo>
                <a:cubicBezTo>
                  <a:pt x="2556" y="807"/>
                  <a:pt x="2591" y="837"/>
                  <a:pt x="2632" y="848"/>
                </a:cubicBezTo>
                <a:cubicBezTo>
                  <a:pt x="2673" y="859"/>
                  <a:pt x="2717" y="858"/>
                  <a:pt x="2757" y="843"/>
                </a:cubicBezTo>
                <a:cubicBezTo>
                  <a:pt x="2790" y="830"/>
                  <a:pt x="2817" y="802"/>
                  <a:pt x="2832" y="769"/>
                </a:cubicBezTo>
                <a:cubicBezTo>
                  <a:pt x="2854" y="720"/>
                  <a:pt x="2856" y="666"/>
                  <a:pt x="2853" y="613"/>
                </a:cubicBezTo>
                <a:close/>
                <a:moveTo>
                  <a:pt x="4227" y="647"/>
                </a:moveTo>
                <a:cubicBezTo>
                  <a:pt x="4227" y="724"/>
                  <a:pt x="4206" y="803"/>
                  <a:pt x="4158" y="864"/>
                </a:cubicBezTo>
                <a:cubicBezTo>
                  <a:pt x="4113" y="924"/>
                  <a:pt x="4043" y="962"/>
                  <a:pt x="3970" y="974"/>
                </a:cubicBezTo>
                <a:cubicBezTo>
                  <a:pt x="3899" y="986"/>
                  <a:pt x="3823" y="983"/>
                  <a:pt x="3755" y="956"/>
                </a:cubicBezTo>
                <a:cubicBezTo>
                  <a:pt x="3686" y="929"/>
                  <a:pt x="3629" y="874"/>
                  <a:pt x="3600" y="805"/>
                </a:cubicBezTo>
                <a:cubicBezTo>
                  <a:pt x="3569" y="736"/>
                  <a:pt x="3566" y="658"/>
                  <a:pt x="3576" y="584"/>
                </a:cubicBezTo>
                <a:cubicBezTo>
                  <a:pt x="3585" y="509"/>
                  <a:pt x="3619" y="437"/>
                  <a:pt x="3676" y="387"/>
                </a:cubicBezTo>
                <a:cubicBezTo>
                  <a:pt x="3723" y="346"/>
                  <a:pt x="3784" y="323"/>
                  <a:pt x="3845" y="315"/>
                </a:cubicBezTo>
                <a:cubicBezTo>
                  <a:pt x="3922" y="306"/>
                  <a:pt x="4002" y="311"/>
                  <a:pt x="4072" y="346"/>
                </a:cubicBezTo>
                <a:cubicBezTo>
                  <a:pt x="4133" y="376"/>
                  <a:pt x="4180" y="431"/>
                  <a:pt x="4203" y="494"/>
                </a:cubicBezTo>
                <a:cubicBezTo>
                  <a:pt x="4222" y="543"/>
                  <a:pt x="4228" y="595"/>
                  <a:pt x="4227" y="647"/>
                </a:cubicBezTo>
                <a:close/>
                <a:moveTo>
                  <a:pt x="4064" y="574"/>
                </a:moveTo>
                <a:cubicBezTo>
                  <a:pt x="4056" y="536"/>
                  <a:pt x="4040" y="498"/>
                  <a:pt x="4009" y="473"/>
                </a:cubicBezTo>
                <a:cubicBezTo>
                  <a:pt x="3976" y="444"/>
                  <a:pt x="3930" y="434"/>
                  <a:pt x="3886" y="437"/>
                </a:cubicBezTo>
                <a:cubicBezTo>
                  <a:pt x="3844" y="439"/>
                  <a:pt x="3802" y="457"/>
                  <a:pt x="3775" y="490"/>
                </a:cubicBezTo>
                <a:cubicBezTo>
                  <a:pt x="3745" y="525"/>
                  <a:pt x="3732" y="572"/>
                  <a:pt x="3729" y="617"/>
                </a:cubicBezTo>
                <a:cubicBezTo>
                  <a:pt x="3725" y="664"/>
                  <a:pt x="3729" y="713"/>
                  <a:pt x="3747" y="757"/>
                </a:cubicBezTo>
                <a:cubicBezTo>
                  <a:pt x="3762" y="793"/>
                  <a:pt x="3790" y="825"/>
                  <a:pt x="3827" y="841"/>
                </a:cubicBezTo>
                <a:cubicBezTo>
                  <a:pt x="3862" y="856"/>
                  <a:pt x="3900" y="858"/>
                  <a:pt x="3937" y="853"/>
                </a:cubicBezTo>
                <a:cubicBezTo>
                  <a:pt x="3971" y="848"/>
                  <a:pt x="4004" y="831"/>
                  <a:pt x="4026" y="805"/>
                </a:cubicBezTo>
                <a:cubicBezTo>
                  <a:pt x="4048" y="778"/>
                  <a:pt x="4060" y="745"/>
                  <a:pt x="4066" y="711"/>
                </a:cubicBezTo>
                <a:cubicBezTo>
                  <a:pt x="4073" y="666"/>
                  <a:pt x="4073" y="619"/>
                  <a:pt x="4064" y="574"/>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pic>
        <p:nvPicPr>
          <p:cNvPr id="17" name="Picture 16"/>
          <p:cNvPicPr>
            <a:picLocks noChangeAspect="1"/>
          </p:cNvPicPr>
          <p:nvPr userDrawn="1"/>
        </p:nvPicPr>
        <p:blipFill>
          <a:blip r:embed="rId4"/>
          <a:stretch>
            <a:fillRect/>
          </a:stretch>
        </p:blipFill>
        <p:spPr>
          <a:xfrm>
            <a:off x="684769" y="672672"/>
            <a:ext cx="295074" cy="297133"/>
          </a:xfrm>
          <a:prstGeom prst="rect">
            <a:avLst/>
          </a:prstGeom>
        </p:spPr>
      </p:pic>
      <p:sp>
        <p:nvSpPr>
          <p:cNvPr id="14"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0725238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8_SPLIT ALT">
    <p:bg>
      <p:bgPr>
        <a:solidFill>
          <a:schemeClr val="accent4"/>
        </a:solidFill>
        <a:effectLst/>
      </p:bgPr>
    </p:bg>
    <p:spTree>
      <p:nvGrpSpPr>
        <p:cNvPr id="1" name=""/>
        <p:cNvGrpSpPr/>
        <p:nvPr/>
      </p:nvGrpSpPr>
      <p:grpSpPr>
        <a:xfrm>
          <a:off x="0" y="0"/>
          <a:ext cx="0" cy="0"/>
          <a:chOff x="0" y="0"/>
          <a:chExt cx="0" cy="0"/>
        </a:xfrm>
      </p:grpSpPr>
      <p:sp>
        <p:nvSpPr>
          <p:cNvPr id="10" name="Freeform 9"/>
          <p:cNvSpPr>
            <a:spLocks/>
          </p:cNvSpPr>
          <p:nvPr userDrawn="1"/>
        </p:nvSpPr>
        <p:spPr bwMode="auto">
          <a:xfrm rot="10800000" flipV="1">
            <a:off x="5279421" y="-1188"/>
            <a:ext cx="6912587" cy="6860381"/>
          </a:xfrm>
          <a:custGeom>
            <a:avLst/>
            <a:gdLst>
              <a:gd name="connsiteX0" fmla="*/ 3208981 w 6910787"/>
              <a:gd name="connsiteY0" fmla="*/ 0 h 6996953"/>
              <a:gd name="connsiteX1" fmla="*/ 0 w 6910787"/>
              <a:gd name="connsiteY1" fmla="*/ 0 h 6996953"/>
              <a:gd name="connsiteX2" fmla="*/ 0 w 6910787"/>
              <a:gd name="connsiteY2" fmla="*/ 6996953 h 6996953"/>
              <a:gd name="connsiteX3" fmla="*/ 6910787 w 6910787"/>
              <a:gd name="connsiteY3" fmla="*/ 6996953 h 6996953"/>
            </a:gdLst>
            <a:ahLst/>
            <a:cxnLst>
              <a:cxn ang="0">
                <a:pos x="connsiteX0" y="connsiteY0"/>
              </a:cxn>
              <a:cxn ang="0">
                <a:pos x="connsiteX1" y="connsiteY1"/>
              </a:cxn>
              <a:cxn ang="0">
                <a:pos x="connsiteX2" y="connsiteY2"/>
              </a:cxn>
              <a:cxn ang="0">
                <a:pos x="connsiteX3" y="connsiteY3"/>
              </a:cxn>
            </a:cxnLst>
            <a:rect l="l" t="t" r="r" b="b"/>
            <a:pathLst>
              <a:path w="6910787" h="6996953">
                <a:moveTo>
                  <a:pt x="3208981" y="0"/>
                </a:moveTo>
                <a:lnTo>
                  <a:pt x="0" y="0"/>
                </a:lnTo>
                <a:lnTo>
                  <a:pt x="0" y="6996953"/>
                </a:lnTo>
                <a:lnTo>
                  <a:pt x="6910787" y="6996953"/>
                </a:lnTo>
                <a:close/>
              </a:path>
            </a:pathLst>
          </a:custGeom>
          <a:solidFill>
            <a:schemeClr val="tx1"/>
          </a:solidFill>
          <a:ln>
            <a:noFill/>
          </a:ln>
        </p:spPr>
        <p:txBody>
          <a:bodyPr vert="horz" wrap="square" lIns="89642" tIns="44821" rIns="89642" bIns="44821" numCol="1" anchor="t" anchorCtr="0" compatLnSpc="1">
            <a:prstTxWarp prst="textNoShape">
              <a:avLst/>
            </a:prstTxWarp>
            <a:noAutofit/>
          </a:bodyPr>
          <a:lstStyle/>
          <a:p>
            <a:endParaRPr lang="en-US" sz="2130"/>
          </a:p>
        </p:txBody>
      </p:sp>
      <p:sp>
        <p:nvSpPr>
          <p:cNvPr id="6" name="Text Placeholder 2"/>
          <p:cNvSpPr>
            <a:spLocks noGrp="1"/>
          </p:cNvSpPr>
          <p:nvPr>
            <p:ph type="body" sz="quarter" idx="14" hasCustomPrompt="1"/>
          </p:nvPr>
        </p:nvSpPr>
        <p:spPr>
          <a:xfrm>
            <a:off x="612262" y="1222570"/>
            <a:ext cx="6727600"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63717">
                      <a:schemeClr val="tx1"/>
                    </a:gs>
                    <a:gs pos="35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7" name="Text Placeholder 2"/>
          <p:cNvSpPr>
            <a:spLocks noGrp="1"/>
          </p:cNvSpPr>
          <p:nvPr>
            <p:ph type="body" sz="quarter" idx="16" hasCustomPrompt="1"/>
          </p:nvPr>
        </p:nvSpPr>
        <p:spPr>
          <a:xfrm>
            <a:off x="663642" y="3191613"/>
            <a:ext cx="501444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8" name="Text Placeholder 2"/>
          <p:cNvSpPr>
            <a:spLocks noGrp="1"/>
          </p:cNvSpPr>
          <p:nvPr>
            <p:ph type="body" sz="quarter" idx="17" hasCustomPrompt="1"/>
          </p:nvPr>
        </p:nvSpPr>
        <p:spPr>
          <a:xfrm>
            <a:off x="664108" y="2705903"/>
            <a:ext cx="607300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63717">
                      <a:schemeClr val="tx1"/>
                    </a:gs>
                    <a:gs pos="35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9" name="Text Placeholder 2"/>
          <p:cNvSpPr>
            <a:spLocks noGrp="1"/>
          </p:cNvSpPr>
          <p:nvPr>
            <p:ph type="body" sz="quarter" idx="18" hasCustomPrompt="1"/>
          </p:nvPr>
        </p:nvSpPr>
        <p:spPr>
          <a:xfrm>
            <a:off x="8122854" y="3187542"/>
            <a:ext cx="3384756" cy="2604438"/>
          </a:xfrm>
        </p:spPr>
        <p:txBody>
          <a:bodyPr lIns="0" tIns="0" rIns="0" bIns="0">
            <a:noAutofit/>
          </a:bodyPr>
          <a:lstStyle>
            <a:lvl1pPr marL="169629" marR="0" indent="-169629" algn="l" defTabSz="498603" rtl="0" eaLnBrk="1" fontAlgn="auto" latinLnBrk="0" hangingPunct="1">
              <a:lnSpc>
                <a:spcPct val="114000"/>
              </a:lnSpc>
              <a:spcBef>
                <a:spcPts val="0"/>
              </a:spcBef>
              <a:spcAft>
                <a:spcPts val="0"/>
              </a:spcAft>
              <a:buClr>
                <a:schemeClr val="accent4"/>
              </a:buClr>
              <a:buSzTx/>
              <a:buFont typeface="Arial" panose="020B0604020202020204" pitchFamily="34" charset="0"/>
              <a:buChar char="•"/>
              <a:tabLst/>
              <a:defRPr lang="en-US" sz="1961" b="0" kern="1200" cap="none" spc="0" baseline="0" dirty="0" smtClean="0">
                <a:gradFill>
                  <a:gsLst>
                    <a:gs pos="73451">
                      <a:schemeClr val="bg1"/>
                    </a:gs>
                    <a:gs pos="54867">
                      <a:schemeClr val="bg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2" name="Text Placeholder 2"/>
          <p:cNvSpPr>
            <a:spLocks noGrp="1"/>
          </p:cNvSpPr>
          <p:nvPr>
            <p:ph type="body" sz="quarter" idx="19" hasCustomPrompt="1"/>
          </p:nvPr>
        </p:nvSpPr>
        <p:spPr>
          <a:xfrm>
            <a:off x="8120989" y="2701831"/>
            <a:ext cx="338662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6726">
                      <a:schemeClr val="accent4"/>
                    </a:gs>
                    <a:gs pos="73451">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4"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3998634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9_SPLIT ALT">
    <p:bg>
      <p:bgPr>
        <a:solidFill>
          <a:schemeClr val="accent1"/>
        </a:solidFill>
        <a:effectLst/>
      </p:bgPr>
    </p:bg>
    <p:spTree>
      <p:nvGrpSpPr>
        <p:cNvPr id="1" name=""/>
        <p:cNvGrpSpPr/>
        <p:nvPr/>
      </p:nvGrpSpPr>
      <p:grpSpPr>
        <a:xfrm>
          <a:off x="0" y="0"/>
          <a:ext cx="0" cy="0"/>
          <a:chOff x="0" y="0"/>
          <a:chExt cx="0" cy="0"/>
        </a:xfrm>
      </p:grpSpPr>
      <p:sp>
        <p:nvSpPr>
          <p:cNvPr id="10" name="Freeform 9"/>
          <p:cNvSpPr>
            <a:spLocks/>
          </p:cNvSpPr>
          <p:nvPr userDrawn="1"/>
        </p:nvSpPr>
        <p:spPr bwMode="auto">
          <a:xfrm rot="10800000" flipV="1">
            <a:off x="5279421" y="-1188"/>
            <a:ext cx="6912587" cy="6860381"/>
          </a:xfrm>
          <a:custGeom>
            <a:avLst/>
            <a:gdLst>
              <a:gd name="connsiteX0" fmla="*/ 3208981 w 6910787"/>
              <a:gd name="connsiteY0" fmla="*/ 0 h 6996953"/>
              <a:gd name="connsiteX1" fmla="*/ 0 w 6910787"/>
              <a:gd name="connsiteY1" fmla="*/ 0 h 6996953"/>
              <a:gd name="connsiteX2" fmla="*/ 0 w 6910787"/>
              <a:gd name="connsiteY2" fmla="*/ 6996953 h 6996953"/>
              <a:gd name="connsiteX3" fmla="*/ 6910787 w 6910787"/>
              <a:gd name="connsiteY3" fmla="*/ 6996953 h 6996953"/>
            </a:gdLst>
            <a:ahLst/>
            <a:cxnLst>
              <a:cxn ang="0">
                <a:pos x="connsiteX0" y="connsiteY0"/>
              </a:cxn>
              <a:cxn ang="0">
                <a:pos x="connsiteX1" y="connsiteY1"/>
              </a:cxn>
              <a:cxn ang="0">
                <a:pos x="connsiteX2" y="connsiteY2"/>
              </a:cxn>
              <a:cxn ang="0">
                <a:pos x="connsiteX3" y="connsiteY3"/>
              </a:cxn>
            </a:cxnLst>
            <a:rect l="l" t="t" r="r" b="b"/>
            <a:pathLst>
              <a:path w="6910787" h="6996953">
                <a:moveTo>
                  <a:pt x="3208981" y="0"/>
                </a:moveTo>
                <a:lnTo>
                  <a:pt x="0" y="0"/>
                </a:lnTo>
                <a:lnTo>
                  <a:pt x="0" y="6996953"/>
                </a:lnTo>
                <a:lnTo>
                  <a:pt x="6910787" y="6996953"/>
                </a:lnTo>
                <a:close/>
              </a:path>
            </a:pathLst>
          </a:custGeom>
          <a:solidFill>
            <a:schemeClr val="tx1"/>
          </a:solidFill>
          <a:ln>
            <a:noFill/>
          </a:ln>
        </p:spPr>
        <p:txBody>
          <a:bodyPr vert="horz" wrap="square" lIns="89642" tIns="44821" rIns="89642" bIns="44821" numCol="1" anchor="t" anchorCtr="0" compatLnSpc="1">
            <a:prstTxWarp prst="textNoShape">
              <a:avLst/>
            </a:prstTxWarp>
            <a:noAutofit/>
          </a:bodyPr>
          <a:lstStyle/>
          <a:p>
            <a:endParaRPr lang="en-US" sz="2130"/>
          </a:p>
        </p:txBody>
      </p:sp>
      <p:sp>
        <p:nvSpPr>
          <p:cNvPr id="6" name="Text Placeholder 2"/>
          <p:cNvSpPr>
            <a:spLocks noGrp="1"/>
          </p:cNvSpPr>
          <p:nvPr>
            <p:ph type="body" sz="quarter" idx="14" hasCustomPrompt="1"/>
          </p:nvPr>
        </p:nvSpPr>
        <p:spPr>
          <a:xfrm>
            <a:off x="612262" y="1222570"/>
            <a:ext cx="6727600"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75806">
                      <a:schemeClr val="bg2"/>
                    </a:gs>
                    <a:gs pos="56637">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7" name="Text Placeholder 2"/>
          <p:cNvSpPr>
            <a:spLocks noGrp="1"/>
          </p:cNvSpPr>
          <p:nvPr>
            <p:ph type="body" sz="quarter" idx="16" hasCustomPrompt="1"/>
          </p:nvPr>
        </p:nvSpPr>
        <p:spPr>
          <a:xfrm>
            <a:off x="663642" y="3191613"/>
            <a:ext cx="501444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75806">
                      <a:schemeClr val="bg2"/>
                    </a:gs>
                    <a:gs pos="56637">
                      <a:schemeClr val="bg2"/>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8" name="Text Placeholder 2"/>
          <p:cNvSpPr>
            <a:spLocks noGrp="1"/>
          </p:cNvSpPr>
          <p:nvPr>
            <p:ph type="body" sz="quarter" idx="17" hasCustomPrompt="1"/>
          </p:nvPr>
        </p:nvSpPr>
        <p:spPr>
          <a:xfrm>
            <a:off x="664108" y="2705903"/>
            <a:ext cx="607300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75806">
                      <a:schemeClr val="bg2"/>
                    </a:gs>
                    <a:gs pos="56637">
                      <a:schemeClr val="bg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9" name="Text Placeholder 2"/>
          <p:cNvSpPr>
            <a:spLocks noGrp="1"/>
          </p:cNvSpPr>
          <p:nvPr>
            <p:ph type="body" sz="quarter" idx="18" hasCustomPrompt="1"/>
          </p:nvPr>
        </p:nvSpPr>
        <p:spPr>
          <a:xfrm>
            <a:off x="8122854" y="3187542"/>
            <a:ext cx="3384756" cy="2604438"/>
          </a:xfrm>
        </p:spPr>
        <p:txBody>
          <a:bodyPr lIns="0" tIns="0" rIns="0" bIns="0">
            <a:noAutofit/>
          </a:bodyPr>
          <a:lstStyle>
            <a:lvl1pPr marL="169629" marR="0" indent="-169629" algn="l" defTabSz="498603" rtl="0" eaLnBrk="1" fontAlgn="auto" latinLnBrk="0" hangingPunct="1">
              <a:lnSpc>
                <a:spcPct val="114000"/>
              </a:lnSpc>
              <a:spcBef>
                <a:spcPts val="0"/>
              </a:spcBef>
              <a:spcAft>
                <a:spcPts val="0"/>
              </a:spcAft>
              <a:buClr>
                <a:schemeClr val="accent4"/>
              </a:buClr>
              <a:buSzTx/>
              <a:buFont typeface="Arial" panose="020B0604020202020204" pitchFamily="34" charset="0"/>
              <a:buChar char="•"/>
              <a:tabLst/>
              <a:defRPr lang="en-US" sz="1961" b="0" kern="1200" cap="none" spc="0" baseline="0" dirty="0" smtClean="0">
                <a:gradFill>
                  <a:gsLst>
                    <a:gs pos="73451">
                      <a:schemeClr val="bg1"/>
                    </a:gs>
                    <a:gs pos="54867">
                      <a:schemeClr val="bg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2" name="Text Placeholder 2"/>
          <p:cNvSpPr>
            <a:spLocks noGrp="1"/>
          </p:cNvSpPr>
          <p:nvPr>
            <p:ph type="body" sz="quarter" idx="19" hasCustomPrompt="1"/>
          </p:nvPr>
        </p:nvSpPr>
        <p:spPr>
          <a:xfrm>
            <a:off x="8120989" y="2701831"/>
            <a:ext cx="338662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6726">
                      <a:schemeClr val="accent4"/>
                    </a:gs>
                    <a:gs pos="73451">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4"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84027617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9_SPLIT ALT RED">
    <p:bg>
      <p:bgPr>
        <a:solidFill>
          <a:schemeClr val="accent2"/>
        </a:solidFill>
        <a:effectLst/>
      </p:bgPr>
    </p:bg>
    <p:spTree>
      <p:nvGrpSpPr>
        <p:cNvPr id="1" name=""/>
        <p:cNvGrpSpPr/>
        <p:nvPr/>
      </p:nvGrpSpPr>
      <p:grpSpPr>
        <a:xfrm>
          <a:off x="0" y="0"/>
          <a:ext cx="0" cy="0"/>
          <a:chOff x="0" y="0"/>
          <a:chExt cx="0" cy="0"/>
        </a:xfrm>
      </p:grpSpPr>
      <p:sp>
        <p:nvSpPr>
          <p:cNvPr id="6" name="Freeform 5"/>
          <p:cNvSpPr/>
          <p:nvPr userDrawn="1"/>
        </p:nvSpPr>
        <p:spPr>
          <a:xfrm>
            <a:off x="9" y="0"/>
            <a:ext cx="11507609" cy="6859191"/>
          </a:xfrm>
          <a:custGeom>
            <a:avLst/>
            <a:gdLst>
              <a:gd name="connsiteX0" fmla="*/ 0 w 11504613"/>
              <a:gd name="connsiteY0" fmla="*/ 0 h 6995740"/>
              <a:gd name="connsiteX1" fmla="*/ 8979202 w 11504613"/>
              <a:gd name="connsiteY1" fmla="*/ 0 h 6995740"/>
              <a:gd name="connsiteX2" fmla="*/ 5278038 w 11504613"/>
              <a:gd name="connsiteY2" fmla="*/ 6995739 h 6995740"/>
              <a:gd name="connsiteX3" fmla="*/ 11504613 w 11504613"/>
              <a:gd name="connsiteY3" fmla="*/ 6995739 h 6995740"/>
              <a:gd name="connsiteX4" fmla="*/ 11504613 w 11504613"/>
              <a:gd name="connsiteY4" fmla="*/ 6995740 h 6995740"/>
              <a:gd name="connsiteX5" fmla="*/ 0 w 11504613"/>
              <a:gd name="connsiteY5" fmla="*/ 6995740 h 699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04613" h="6995740">
                <a:moveTo>
                  <a:pt x="0" y="0"/>
                </a:moveTo>
                <a:lnTo>
                  <a:pt x="8979202" y="0"/>
                </a:lnTo>
                <a:lnTo>
                  <a:pt x="5278038" y="6995739"/>
                </a:lnTo>
                <a:lnTo>
                  <a:pt x="11504613" y="6995739"/>
                </a:lnTo>
                <a:lnTo>
                  <a:pt x="11504613" y="6995740"/>
                </a:lnTo>
                <a:lnTo>
                  <a:pt x="0" y="699574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a:endParaRPr lang="en-US" sz="2130">
              <a:gradFill>
                <a:gsLst>
                  <a:gs pos="53097">
                    <a:schemeClr val="tx1"/>
                  </a:gs>
                  <a:gs pos="29000">
                    <a:schemeClr val="tx1"/>
                  </a:gs>
                </a:gsLst>
                <a:lin ang="5400000" scaled="1"/>
              </a:gradFill>
            </a:endParaRPr>
          </a:p>
        </p:txBody>
      </p:sp>
      <p:sp>
        <p:nvSpPr>
          <p:cNvPr id="7" name="Text Placeholder 2"/>
          <p:cNvSpPr>
            <a:spLocks noGrp="1"/>
          </p:cNvSpPr>
          <p:nvPr>
            <p:ph type="body" sz="quarter" idx="14" hasCustomPrompt="1"/>
          </p:nvPr>
        </p:nvSpPr>
        <p:spPr>
          <a:xfrm>
            <a:off x="612262" y="1222570"/>
            <a:ext cx="6727600"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3226">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8" name="Text Placeholder 2"/>
          <p:cNvSpPr>
            <a:spLocks noGrp="1"/>
          </p:cNvSpPr>
          <p:nvPr>
            <p:ph type="body" sz="quarter" idx="16" hasCustomPrompt="1"/>
          </p:nvPr>
        </p:nvSpPr>
        <p:spPr>
          <a:xfrm>
            <a:off x="663642" y="3191613"/>
            <a:ext cx="501444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9" name="Text Placeholder 2"/>
          <p:cNvSpPr>
            <a:spLocks noGrp="1"/>
          </p:cNvSpPr>
          <p:nvPr>
            <p:ph type="body" sz="quarter" idx="17" hasCustomPrompt="1"/>
          </p:nvPr>
        </p:nvSpPr>
        <p:spPr>
          <a:xfrm>
            <a:off x="664108" y="2705903"/>
            <a:ext cx="607300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3226">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0" name="Text Placeholder 2"/>
          <p:cNvSpPr>
            <a:spLocks noGrp="1"/>
          </p:cNvSpPr>
          <p:nvPr>
            <p:ph type="body" sz="quarter" idx="18" hasCustomPrompt="1"/>
          </p:nvPr>
        </p:nvSpPr>
        <p:spPr>
          <a:xfrm>
            <a:off x="8122854" y="3187542"/>
            <a:ext cx="3384756" cy="2604438"/>
          </a:xfrm>
        </p:spPr>
        <p:txBody>
          <a:bodyPr lIns="0" tIns="0" rIns="0" bIns="0">
            <a:noAutofit/>
          </a:bodyPr>
          <a:lstStyle>
            <a:lvl1pPr marL="169629" marR="0" indent="-169629" algn="l" defTabSz="498603" rtl="0" eaLnBrk="1" fontAlgn="auto" latinLnBrk="0" hangingPunct="1">
              <a:lnSpc>
                <a:spcPct val="114000"/>
              </a:lnSpc>
              <a:spcBef>
                <a:spcPts val="0"/>
              </a:spcBef>
              <a:spcAft>
                <a:spcPts val="0"/>
              </a:spcAft>
              <a:buClrTx/>
              <a:buSzTx/>
              <a:buFont typeface="Arial" panose="020B0604020202020204" pitchFamily="34" charset="0"/>
              <a:buChar char="•"/>
              <a:tabLst/>
              <a:defRPr lang="en-US" sz="1961" b="0" kern="1200" cap="none" spc="0" baseline="0" dirty="0" smtClean="0">
                <a:gradFill>
                  <a:gsLst>
                    <a:gs pos="87097">
                      <a:schemeClr val="tx2"/>
                    </a:gs>
                    <a:gs pos="73451">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1" name="Text Placeholder 2"/>
          <p:cNvSpPr>
            <a:spLocks noGrp="1"/>
          </p:cNvSpPr>
          <p:nvPr>
            <p:ph type="body" sz="quarter" idx="19" hasCustomPrompt="1"/>
          </p:nvPr>
        </p:nvSpPr>
        <p:spPr>
          <a:xfrm>
            <a:off x="8120989" y="2701831"/>
            <a:ext cx="338662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7097">
                      <a:schemeClr val="tx2"/>
                    </a:gs>
                    <a:gs pos="73451">
                      <a:schemeClr val="tx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53279678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0_SPLIT ALT RED">
    <p:bg>
      <p:bgPr>
        <a:solidFill>
          <a:schemeClr val="accent1"/>
        </a:solidFill>
        <a:effectLst/>
      </p:bgPr>
    </p:bg>
    <p:spTree>
      <p:nvGrpSpPr>
        <p:cNvPr id="1" name=""/>
        <p:cNvGrpSpPr/>
        <p:nvPr/>
      </p:nvGrpSpPr>
      <p:grpSpPr>
        <a:xfrm>
          <a:off x="0" y="0"/>
          <a:ext cx="0" cy="0"/>
          <a:chOff x="0" y="0"/>
          <a:chExt cx="0" cy="0"/>
        </a:xfrm>
      </p:grpSpPr>
      <p:sp>
        <p:nvSpPr>
          <p:cNvPr id="6" name="Freeform 5"/>
          <p:cNvSpPr/>
          <p:nvPr userDrawn="1"/>
        </p:nvSpPr>
        <p:spPr>
          <a:xfrm>
            <a:off x="9" y="0"/>
            <a:ext cx="11507609" cy="6859191"/>
          </a:xfrm>
          <a:custGeom>
            <a:avLst/>
            <a:gdLst>
              <a:gd name="connsiteX0" fmla="*/ 0 w 11504613"/>
              <a:gd name="connsiteY0" fmla="*/ 0 h 6995740"/>
              <a:gd name="connsiteX1" fmla="*/ 8979202 w 11504613"/>
              <a:gd name="connsiteY1" fmla="*/ 0 h 6995740"/>
              <a:gd name="connsiteX2" fmla="*/ 5278038 w 11504613"/>
              <a:gd name="connsiteY2" fmla="*/ 6995739 h 6995740"/>
              <a:gd name="connsiteX3" fmla="*/ 11504613 w 11504613"/>
              <a:gd name="connsiteY3" fmla="*/ 6995739 h 6995740"/>
              <a:gd name="connsiteX4" fmla="*/ 11504613 w 11504613"/>
              <a:gd name="connsiteY4" fmla="*/ 6995740 h 6995740"/>
              <a:gd name="connsiteX5" fmla="*/ 0 w 11504613"/>
              <a:gd name="connsiteY5" fmla="*/ 6995740 h 699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04613" h="6995740">
                <a:moveTo>
                  <a:pt x="0" y="0"/>
                </a:moveTo>
                <a:lnTo>
                  <a:pt x="8979202" y="0"/>
                </a:lnTo>
                <a:lnTo>
                  <a:pt x="5278038" y="6995739"/>
                </a:lnTo>
                <a:lnTo>
                  <a:pt x="11504613" y="6995739"/>
                </a:lnTo>
                <a:lnTo>
                  <a:pt x="11504613" y="6995740"/>
                </a:lnTo>
                <a:lnTo>
                  <a:pt x="0" y="699574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a:endParaRPr lang="en-US" sz="2130">
              <a:gradFill>
                <a:gsLst>
                  <a:gs pos="53097">
                    <a:schemeClr val="tx1"/>
                  </a:gs>
                  <a:gs pos="29000">
                    <a:schemeClr val="tx1"/>
                  </a:gs>
                </a:gsLst>
                <a:lin ang="5400000" scaled="1"/>
              </a:gradFill>
            </a:endParaRPr>
          </a:p>
        </p:txBody>
      </p:sp>
      <p:sp>
        <p:nvSpPr>
          <p:cNvPr id="7" name="Text Placeholder 2"/>
          <p:cNvSpPr>
            <a:spLocks noGrp="1"/>
          </p:cNvSpPr>
          <p:nvPr>
            <p:ph type="body" sz="quarter" idx="14" hasCustomPrompt="1"/>
          </p:nvPr>
        </p:nvSpPr>
        <p:spPr>
          <a:xfrm>
            <a:off x="612262" y="1222570"/>
            <a:ext cx="6727600"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3226">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8" name="Text Placeholder 2"/>
          <p:cNvSpPr>
            <a:spLocks noGrp="1"/>
          </p:cNvSpPr>
          <p:nvPr>
            <p:ph type="body" sz="quarter" idx="16" hasCustomPrompt="1"/>
          </p:nvPr>
        </p:nvSpPr>
        <p:spPr>
          <a:xfrm>
            <a:off x="663642" y="3191613"/>
            <a:ext cx="5014449"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9" name="Text Placeholder 2"/>
          <p:cNvSpPr>
            <a:spLocks noGrp="1"/>
          </p:cNvSpPr>
          <p:nvPr>
            <p:ph type="body" sz="quarter" idx="17" hasCustomPrompt="1"/>
          </p:nvPr>
        </p:nvSpPr>
        <p:spPr>
          <a:xfrm>
            <a:off x="664108" y="2705903"/>
            <a:ext cx="607300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3226">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0" name="Text Placeholder 2"/>
          <p:cNvSpPr>
            <a:spLocks noGrp="1"/>
          </p:cNvSpPr>
          <p:nvPr>
            <p:ph type="body" sz="quarter" idx="18" hasCustomPrompt="1"/>
          </p:nvPr>
        </p:nvSpPr>
        <p:spPr>
          <a:xfrm>
            <a:off x="8122854" y="3187542"/>
            <a:ext cx="3384756" cy="2604438"/>
          </a:xfrm>
        </p:spPr>
        <p:txBody>
          <a:bodyPr lIns="0" tIns="0" rIns="0" bIns="0">
            <a:noAutofit/>
          </a:bodyPr>
          <a:lstStyle>
            <a:lvl1pPr marL="169629" marR="0" indent="-169629" algn="l" defTabSz="498603" rtl="0" eaLnBrk="1" fontAlgn="auto" latinLnBrk="0" hangingPunct="1">
              <a:lnSpc>
                <a:spcPct val="114000"/>
              </a:lnSpc>
              <a:spcBef>
                <a:spcPts val="0"/>
              </a:spcBef>
              <a:spcAft>
                <a:spcPts val="0"/>
              </a:spcAft>
              <a:buClrTx/>
              <a:buSzTx/>
              <a:buFont typeface="Arial" panose="020B0604020202020204" pitchFamily="34" charset="0"/>
              <a:buChar char="•"/>
              <a:tabLst/>
              <a:defRPr lang="en-US" sz="1961" b="0" kern="1200" cap="none" spc="0" baseline="0" dirty="0" smtClean="0">
                <a:gradFill>
                  <a:gsLst>
                    <a:gs pos="87097">
                      <a:schemeClr val="tx2"/>
                    </a:gs>
                    <a:gs pos="73451">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1" name="Text Placeholder 2"/>
          <p:cNvSpPr>
            <a:spLocks noGrp="1"/>
          </p:cNvSpPr>
          <p:nvPr>
            <p:ph type="body" sz="quarter" idx="19" hasCustomPrompt="1"/>
          </p:nvPr>
        </p:nvSpPr>
        <p:spPr>
          <a:xfrm>
            <a:off x="8120989" y="2701831"/>
            <a:ext cx="338662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87097">
                      <a:schemeClr val="tx2"/>
                    </a:gs>
                    <a:gs pos="73451">
                      <a:schemeClr val="tx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9967602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0_SECTION">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BEBA8EAE-BF5A-486C-A8C5-ECC9F3942E4B}">
                <a14:imgProps xmlns:a14="http://schemas.microsoft.com/office/drawing/2010/main">
                  <a14:imgLayer r:embed="rId3">
                    <a14:imgEffect>
                      <a14:saturation sat="111000"/>
                    </a14:imgEffect>
                    <a14:imgEffect>
                      <a14:brightnessContrast bright="-10000"/>
                    </a14:imgEffect>
                  </a14:imgLayer>
                </a14:imgProps>
              </a:ext>
              <a:ext uri="{28A0092B-C50C-407E-A947-70E740481C1C}">
                <a14:useLocalDpi xmlns:a14="http://schemas.microsoft.com/office/drawing/2010/main"/>
              </a:ext>
            </a:extLst>
          </a:blip>
          <a:srcRect l="9195" r="2103"/>
          <a:stretch/>
        </p:blipFill>
        <p:spPr>
          <a:xfrm flipH="1">
            <a:off x="1381988" y="-2907"/>
            <a:ext cx="10810009" cy="6860907"/>
          </a:xfrm>
          <a:prstGeom prst="rect">
            <a:avLst/>
          </a:prstGeom>
        </p:spPr>
      </p:pic>
      <p:sp>
        <p:nvSpPr>
          <p:cNvPr id="27" name="Freeform 26"/>
          <p:cNvSpPr>
            <a:spLocks/>
          </p:cNvSpPr>
          <p:nvPr userDrawn="1"/>
        </p:nvSpPr>
        <p:spPr bwMode="auto">
          <a:xfrm>
            <a:off x="0" y="-1188"/>
            <a:ext cx="7950602" cy="6860381"/>
          </a:xfrm>
          <a:custGeom>
            <a:avLst/>
            <a:gdLst>
              <a:gd name="connsiteX0" fmla="*/ 0 w 7948531"/>
              <a:gd name="connsiteY0" fmla="*/ 0 h 6996953"/>
              <a:gd name="connsiteX1" fmla="*/ 623824 w 7948531"/>
              <a:gd name="connsiteY1" fmla="*/ 0 h 6996953"/>
              <a:gd name="connsiteX2" fmla="*/ 1892968 w 7948531"/>
              <a:gd name="connsiteY2" fmla="*/ 0 h 6996953"/>
              <a:gd name="connsiteX3" fmla="*/ 4246726 w 7948531"/>
              <a:gd name="connsiteY3" fmla="*/ 0 h 6996953"/>
              <a:gd name="connsiteX4" fmla="*/ 7948531 w 7948531"/>
              <a:gd name="connsiteY4" fmla="*/ 6996953 h 6996953"/>
              <a:gd name="connsiteX5" fmla="*/ 1892968 w 7948531"/>
              <a:gd name="connsiteY5" fmla="*/ 6996953 h 6996953"/>
              <a:gd name="connsiteX6" fmla="*/ 623824 w 7948531"/>
              <a:gd name="connsiteY6" fmla="*/ 6996953 h 6996953"/>
              <a:gd name="connsiteX7" fmla="*/ 0 w 7948531"/>
              <a:gd name="connsiteY7" fmla="*/ 6996953 h 699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48531" h="6996953">
                <a:moveTo>
                  <a:pt x="0" y="0"/>
                </a:moveTo>
                <a:lnTo>
                  <a:pt x="623824" y="0"/>
                </a:lnTo>
                <a:lnTo>
                  <a:pt x="1892968" y="0"/>
                </a:lnTo>
                <a:lnTo>
                  <a:pt x="4246726" y="0"/>
                </a:lnTo>
                <a:lnTo>
                  <a:pt x="7948531" y="6996953"/>
                </a:lnTo>
                <a:lnTo>
                  <a:pt x="1892968" y="6996953"/>
                </a:lnTo>
                <a:lnTo>
                  <a:pt x="623824" y="6996953"/>
                </a:lnTo>
                <a:lnTo>
                  <a:pt x="0" y="6996953"/>
                </a:lnTo>
                <a:close/>
              </a:path>
            </a:pathLst>
          </a:custGeom>
          <a:solidFill>
            <a:schemeClr val="accent4"/>
          </a:solidFill>
          <a:ln>
            <a:noFill/>
          </a:ln>
        </p:spPr>
        <p:txBody>
          <a:bodyPr vert="horz" wrap="square" lIns="89642" tIns="44821" rIns="89642" bIns="44821" numCol="1" anchor="t" anchorCtr="0" compatLnSpc="1">
            <a:prstTxWarp prst="textNoShape">
              <a:avLst/>
            </a:prstTxWarp>
            <a:noAutofit/>
          </a:bodyPr>
          <a:lstStyle/>
          <a:p>
            <a:endParaRPr lang="en-US" sz="2130"/>
          </a:p>
        </p:txBody>
      </p:sp>
      <p:sp>
        <p:nvSpPr>
          <p:cNvPr id="28" name="Text Placeholder 2"/>
          <p:cNvSpPr>
            <a:spLocks noGrp="1"/>
          </p:cNvSpPr>
          <p:nvPr>
            <p:ph type="body" sz="quarter" idx="14" hasCustomPrompt="1"/>
          </p:nvPr>
        </p:nvSpPr>
        <p:spPr>
          <a:xfrm>
            <a:off x="651751" y="2427150"/>
            <a:ext cx="4541535"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2157" b="0" kern="1200" cap="none" spc="0" baseline="0" dirty="0">
                <a:gradFill>
                  <a:gsLst>
                    <a:gs pos="91398">
                      <a:schemeClr val="tx1"/>
                    </a:gs>
                    <a:gs pos="73118">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header</a:t>
            </a:r>
          </a:p>
        </p:txBody>
      </p:sp>
      <p:sp>
        <p:nvSpPr>
          <p:cNvPr id="7" name="Text Placeholder 2"/>
          <p:cNvSpPr>
            <a:spLocks noGrp="1"/>
          </p:cNvSpPr>
          <p:nvPr>
            <p:ph type="body" sz="quarter" idx="15" hasCustomPrompt="1"/>
          </p:nvPr>
        </p:nvSpPr>
        <p:spPr>
          <a:xfrm>
            <a:off x="621599" y="3409762"/>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147" baseline="0" dirty="0">
                <a:gradFill>
                  <a:gsLst>
                    <a:gs pos="91398">
                      <a:schemeClr val="tx1"/>
                    </a:gs>
                    <a:gs pos="73118">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5181667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1_SECTION">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extLst>
              <a:ext uri="{BEBA8EAE-BF5A-486C-A8C5-ECC9F3942E4B}">
                <a14:imgProps xmlns:a14="http://schemas.microsoft.com/office/drawing/2010/main">
                  <a14:imgLayer r:embed="rId3">
                    <a14:imgEffect>
                      <a14:saturation sat="111000"/>
                    </a14:imgEffect>
                    <a14:imgEffect>
                      <a14:brightnessContrast bright="-10000"/>
                    </a14:imgEffect>
                  </a14:imgLayer>
                </a14:imgProps>
              </a:ext>
              <a:ext uri="{28A0092B-C50C-407E-A947-70E740481C1C}">
                <a14:useLocalDpi xmlns:a14="http://schemas.microsoft.com/office/drawing/2010/main"/>
              </a:ext>
            </a:extLst>
          </a:blip>
          <a:srcRect l="9195" r="2103"/>
          <a:stretch/>
        </p:blipFill>
        <p:spPr>
          <a:xfrm flipH="1">
            <a:off x="1381988" y="-2907"/>
            <a:ext cx="10810009" cy="6860907"/>
          </a:xfrm>
          <a:prstGeom prst="rect">
            <a:avLst/>
          </a:prstGeom>
        </p:spPr>
      </p:pic>
      <p:sp>
        <p:nvSpPr>
          <p:cNvPr id="27" name="Freeform 26"/>
          <p:cNvSpPr>
            <a:spLocks/>
          </p:cNvSpPr>
          <p:nvPr userDrawn="1"/>
        </p:nvSpPr>
        <p:spPr bwMode="auto">
          <a:xfrm>
            <a:off x="0" y="-1188"/>
            <a:ext cx="7950602" cy="6860381"/>
          </a:xfrm>
          <a:custGeom>
            <a:avLst/>
            <a:gdLst>
              <a:gd name="connsiteX0" fmla="*/ 0 w 7948531"/>
              <a:gd name="connsiteY0" fmla="*/ 0 h 6996953"/>
              <a:gd name="connsiteX1" fmla="*/ 623824 w 7948531"/>
              <a:gd name="connsiteY1" fmla="*/ 0 h 6996953"/>
              <a:gd name="connsiteX2" fmla="*/ 1892968 w 7948531"/>
              <a:gd name="connsiteY2" fmla="*/ 0 h 6996953"/>
              <a:gd name="connsiteX3" fmla="*/ 4246726 w 7948531"/>
              <a:gd name="connsiteY3" fmla="*/ 0 h 6996953"/>
              <a:gd name="connsiteX4" fmla="*/ 7948531 w 7948531"/>
              <a:gd name="connsiteY4" fmla="*/ 6996953 h 6996953"/>
              <a:gd name="connsiteX5" fmla="*/ 1892968 w 7948531"/>
              <a:gd name="connsiteY5" fmla="*/ 6996953 h 6996953"/>
              <a:gd name="connsiteX6" fmla="*/ 623824 w 7948531"/>
              <a:gd name="connsiteY6" fmla="*/ 6996953 h 6996953"/>
              <a:gd name="connsiteX7" fmla="*/ 0 w 7948531"/>
              <a:gd name="connsiteY7" fmla="*/ 6996953 h 699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48531" h="6996953">
                <a:moveTo>
                  <a:pt x="0" y="0"/>
                </a:moveTo>
                <a:lnTo>
                  <a:pt x="623824" y="0"/>
                </a:lnTo>
                <a:lnTo>
                  <a:pt x="1892968" y="0"/>
                </a:lnTo>
                <a:lnTo>
                  <a:pt x="4246726" y="0"/>
                </a:lnTo>
                <a:lnTo>
                  <a:pt x="7948531" y="6996953"/>
                </a:lnTo>
                <a:lnTo>
                  <a:pt x="1892968" y="6996953"/>
                </a:lnTo>
                <a:lnTo>
                  <a:pt x="623824" y="6996953"/>
                </a:lnTo>
                <a:lnTo>
                  <a:pt x="0" y="6996953"/>
                </a:lnTo>
                <a:close/>
              </a:path>
            </a:pathLst>
          </a:custGeom>
          <a:solidFill>
            <a:schemeClr val="accent1"/>
          </a:solidFill>
          <a:ln>
            <a:noFill/>
          </a:ln>
        </p:spPr>
        <p:txBody>
          <a:bodyPr vert="horz" wrap="square" lIns="89642" tIns="44821" rIns="89642" bIns="44821" numCol="1" anchor="t" anchorCtr="0" compatLnSpc="1">
            <a:prstTxWarp prst="textNoShape">
              <a:avLst/>
            </a:prstTxWarp>
            <a:noAutofit/>
          </a:bodyPr>
          <a:lstStyle/>
          <a:p>
            <a:endParaRPr lang="en-US" sz="2130"/>
          </a:p>
        </p:txBody>
      </p:sp>
      <p:sp>
        <p:nvSpPr>
          <p:cNvPr id="28" name="Text Placeholder 2"/>
          <p:cNvSpPr>
            <a:spLocks noGrp="1"/>
          </p:cNvSpPr>
          <p:nvPr>
            <p:ph type="body" sz="quarter" idx="14" hasCustomPrompt="1"/>
          </p:nvPr>
        </p:nvSpPr>
        <p:spPr>
          <a:xfrm>
            <a:off x="651751" y="2427150"/>
            <a:ext cx="4541535"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2157" b="0" kern="1200" cap="none" spc="0" baseline="0" dirty="0">
                <a:gradFill>
                  <a:gsLst>
                    <a:gs pos="91398">
                      <a:schemeClr val="bg2"/>
                    </a:gs>
                    <a:gs pos="73118">
                      <a:schemeClr val="bg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header</a:t>
            </a:r>
          </a:p>
        </p:txBody>
      </p:sp>
      <p:sp>
        <p:nvSpPr>
          <p:cNvPr id="7" name="Text Placeholder 2"/>
          <p:cNvSpPr>
            <a:spLocks noGrp="1"/>
          </p:cNvSpPr>
          <p:nvPr>
            <p:ph type="body" sz="quarter" idx="15" hasCustomPrompt="1"/>
          </p:nvPr>
        </p:nvSpPr>
        <p:spPr>
          <a:xfrm>
            <a:off x="621599" y="3409762"/>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147" baseline="0" dirty="0">
                <a:gradFill>
                  <a:gsLst>
                    <a:gs pos="91398">
                      <a:schemeClr val="bg2"/>
                    </a:gs>
                    <a:gs pos="73118">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44500175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2_SECTION ALT">
    <p:bg>
      <p:bgPr>
        <a:solidFill>
          <a:schemeClr val="tx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email">
            <a:extLst>
              <a:ext uri="{28A0092B-C50C-407E-A947-70E740481C1C}">
                <a14:useLocalDpi xmlns:a14="http://schemas.microsoft.com/office/drawing/2010/main"/>
              </a:ext>
            </a:extLst>
          </a:blip>
          <a:srcRect l="12231" b="12231"/>
          <a:stretch/>
        </p:blipFill>
        <p:spPr>
          <a:xfrm>
            <a:off x="0" y="0"/>
            <a:ext cx="10274373" cy="6858000"/>
          </a:xfrm>
          <a:prstGeom prst="rect">
            <a:avLst/>
          </a:prstGeom>
        </p:spPr>
      </p:pic>
      <p:sp>
        <p:nvSpPr>
          <p:cNvPr id="11" name="Freeform 10"/>
          <p:cNvSpPr>
            <a:spLocks/>
          </p:cNvSpPr>
          <p:nvPr userDrawn="1"/>
        </p:nvSpPr>
        <p:spPr bwMode="auto">
          <a:xfrm rot="10800000">
            <a:off x="4241406" y="5"/>
            <a:ext cx="7950602" cy="6860381"/>
          </a:xfrm>
          <a:custGeom>
            <a:avLst/>
            <a:gdLst>
              <a:gd name="connsiteX0" fmla="*/ 7948531 w 7948531"/>
              <a:gd name="connsiteY0" fmla="*/ 6996953 h 6996953"/>
              <a:gd name="connsiteX1" fmla="*/ 1892968 w 7948531"/>
              <a:gd name="connsiteY1" fmla="*/ 6996953 h 6996953"/>
              <a:gd name="connsiteX2" fmla="*/ 623824 w 7948531"/>
              <a:gd name="connsiteY2" fmla="*/ 6996953 h 6996953"/>
              <a:gd name="connsiteX3" fmla="*/ 0 w 7948531"/>
              <a:gd name="connsiteY3" fmla="*/ 6996953 h 6996953"/>
              <a:gd name="connsiteX4" fmla="*/ 0 w 7948531"/>
              <a:gd name="connsiteY4" fmla="*/ 0 h 6996953"/>
              <a:gd name="connsiteX5" fmla="*/ 623824 w 7948531"/>
              <a:gd name="connsiteY5" fmla="*/ 0 h 6996953"/>
              <a:gd name="connsiteX6" fmla="*/ 1892968 w 7948531"/>
              <a:gd name="connsiteY6" fmla="*/ 0 h 6996953"/>
              <a:gd name="connsiteX7" fmla="*/ 4246726 w 7948531"/>
              <a:gd name="connsiteY7" fmla="*/ 0 h 699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48531" h="6996953">
                <a:moveTo>
                  <a:pt x="7948531" y="6996953"/>
                </a:moveTo>
                <a:lnTo>
                  <a:pt x="1892968" y="6996953"/>
                </a:lnTo>
                <a:lnTo>
                  <a:pt x="623824" y="6996953"/>
                </a:lnTo>
                <a:lnTo>
                  <a:pt x="0" y="6996953"/>
                </a:lnTo>
                <a:lnTo>
                  <a:pt x="0" y="0"/>
                </a:lnTo>
                <a:lnTo>
                  <a:pt x="623824" y="0"/>
                </a:lnTo>
                <a:lnTo>
                  <a:pt x="1892968" y="0"/>
                </a:lnTo>
                <a:lnTo>
                  <a:pt x="4246726" y="0"/>
                </a:lnTo>
                <a:close/>
              </a:path>
            </a:pathLst>
          </a:custGeom>
          <a:solidFill>
            <a:schemeClr val="accent2"/>
          </a:solidFill>
          <a:ln>
            <a:noFill/>
          </a:ln>
        </p:spPr>
        <p:txBody>
          <a:bodyPr vert="horz" wrap="square" lIns="89642" tIns="44821" rIns="89642" bIns="44821" numCol="1" anchor="t" anchorCtr="0" compatLnSpc="1">
            <a:prstTxWarp prst="textNoShape">
              <a:avLst/>
            </a:prstTxWarp>
            <a:noAutofit/>
          </a:bodyPr>
          <a:lstStyle/>
          <a:p>
            <a:endParaRPr lang="en-US" sz="2130"/>
          </a:p>
        </p:txBody>
      </p:sp>
      <p:sp>
        <p:nvSpPr>
          <p:cNvPr id="13" name="Text Placeholder 2"/>
          <p:cNvSpPr>
            <a:spLocks noGrp="1"/>
          </p:cNvSpPr>
          <p:nvPr>
            <p:ph type="body" sz="quarter" idx="14" hasCustomPrompt="1"/>
          </p:nvPr>
        </p:nvSpPr>
        <p:spPr>
          <a:xfrm>
            <a:off x="6999041" y="2427150"/>
            <a:ext cx="4541535" cy="766329"/>
          </a:xfrm>
        </p:spPr>
        <p:txBody>
          <a:bodyPr lIns="0" tIns="0" rIns="0" bIns="0" anchor="b" anchorCtr="0">
            <a:noAutofit/>
          </a:bodyPr>
          <a:lstStyle>
            <a:lvl1pPr marL="0" indent="0" algn="r" defTabSz="498603" rtl="0" eaLnBrk="1" latinLnBrk="0" hangingPunct="1">
              <a:lnSpc>
                <a:spcPct val="90000"/>
              </a:lnSpc>
              <a:spcBef>
                <a:spcPts val="0"/>
              </a:spcBef>
              <a:spcAft>
                <a:spcPts val="0"/>
              </a:spcAft>
              <a:buFont typeface="Arial"/>
              <a:buNone/>
              <a:defRPr lang="en-US" sz="2157" b="0" kern="1200" cap="none" spc="0" baseline="0" dirty="0">
                <a:gradFill>
                  <a:gsLst>
                    <a:gs pos="74731">
                      <a:schemeClr val="bg2"/>
                    </a:gs>
                    <a:gs pos="56637">
                      <a:schemeClr val="bg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header</a:t>
            </a:r>
          </a:p>
        </p:txBody>
      </p:sp>
      <p:sp>
        <p:nvSpPr>
          <p:cNvPr id="17" name="Text Placeholder 2"/>
          <p:cNvSpPr>
            <a:spLocks noGrp="1"/>
          </p:cNvSpPr>
          <p:nvPr>
            <p:ph type="body" sz="quarter" idx="15" hasCustomPrompt="1"/>
          </p:nvPr>
        </p:nvSpPr>
        <p:spPr>
          <a:xfrm>
            <a:off x="6477149" y="3326359"/>
            <a:ext cx="5067762" cy="766329"/>
          </a:xfrm>
        </p:spPr>
        <p:txBody>
          <a:bodyPr lIns="0" tIns="0" rIns="0" bIns="0" anchor="t" anchorCtr="0">
            <a:noAutofit/>
          </a:bodyPr>
          <a:lstStyle>
            <a:lvl1pPr marL="0" indent="0" algn="r" defTabSz="498603" rtl="0" eaLnBrk="1" latinLnBrk="0" hangingPunct="1">
              <a:lnSpc>
                <a:spcPct val="90000"/>
              </a:lnSpc>
              <a:spcBef>
                <a:spcPts val="0"/>
              </a:spcBef>
              <a:spcAft>
                <a:spcPts val="0"/>
              </a:spcAft>
              <a:buFont typeface="Arial"/>
              <a:buNone/>
              <a:defRPr lang="en-US" sz="6470" b="0" kern="1200" cap="none" spc="-147" baseline="0" dirty="0">
                <a:gradFill>
                  <a:gsLst>
                    <a:gs pos="74731">
                      <a:schemeClr val="bg2"/>
                    </a:gs>
                    <a:gs pos="56637">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188229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1_SECTION ALT">
    <p:bg>
      <p:bgPr>
        <a:solidFill>
          <a:schemeClr val="tx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email">
            <a:extLst>
              <a:ext uri="{28A0092B-C50C-407E-A947-70E740481C1C}">
                <a14:useLocalDpi xmlns:a14="http://schemas.microsoft.com/office/drawing/2010/main"/>
              </a:ext>
            </a:extLst>
          </a:blip>
          <a:srcRect l="12231" b="12231"/>
          <a:stretch/>
        </p:blipFill>
        <p:spPr>
          <a:xfrm>
            <a:off x="0" y="0"/>
            <a:ext cx="10274373" cy="6858000"/>
          </a:xfrm>
          <a:prstGeom prst="rect">
            <a:avLst/>
          </a:prstGeom>
        </p:spPr>
      </p:pic>
      <p:sp>
        <p:nvSpPr>
          <p:cNvPr id="11" name="Freeform 10"/>
          <p:cNvSpPr>
            <a:spLocks/>
          </p:cNvSpPr>
          <p:nvPr userDrawn="1"/>
        </p:nvSpPr>
        <p:spPr bwMode="auto">
          <a:xfrm rot="10800000">
            <a:off x="4241406" y="5"/>
            <a:ext cx="7950602" cy="6860381"/>
          </a:xfrm>
          <a:custGeom>
            <a:avLst/>
            <a:gdLst>
              <a:gd name="connsiteX0" fmla="*/ 7948531 w 7948531"/>
              <a:gd name="connsiteY0" fmla="*/ 6996953 h 6996953"/>
              <a:gd name="connsiteX1" fmla="*/ 1892968 w 7948531"/>
              <a:gd name="connsiteY1" fmla="*/ 6996953 h 6996953"/>
              <a:gd name="connsiteX2" fmla="*/ 623824 w 7948531"/>
              <a:gd name="connsiteY2" fmla="*/ 6996953 h 6996953"/>
              <a:gd name="connsiteX3" fmla="*/ 0 w 7948531"/>
              <a:gd name="connsiteY3" fmla="*/ 6996953 h 6996953"/>
              <a:gd name="connsiteX4" fmla="*/ 0 w 7948531"/>
              <a:gd name="connsiteY4" fmla="*/ 0 h 6996953"/>
              <a:gd name="connsiteX5" fmla="*/ 623824 w 7948531"/>
              <a:gd name="connsiteY5" fmla="*/ 0 h 6996953"/>
              <a:gd name="connsiteX6" fmla="*/ 1892968 w 7948531"/>
              <a:gd name="connsiteY6" fmla="*/ 0 h 6996953"/>
              <a:gd name="connsiteX7" fmla="*/ 4246726 w 7948531"/>
              <a:gd name="connsiteY7" fmla="*/ 0 h 699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48531" h="6996953">
                <a:moveTo>
                  <a:pt x="7948531" y="6996953"/>
                </a:moveTo>
                <a:lnTo>
                  <a:pt x="1892968" y="6996953"/>
                </a:lnTo>
                <a:lnTo>
                  <a:pt x="623824" y="6996953"/>
                </a:lnTo>
                <a:lnTo>
                  <a:pt x="0" y="6996953"/>
                </a:lnTo>
                <a:lnTo>
                  <a:pt x="0" y="0"/>
                </a:lnTo>
                <a:lnTo>
                  <a:pt x="623824" y="0"/>
                </a:lnTo>
                <a:lnTo>
                  <a:pt x="1892968" y="0"/>
                </a:lnTo>
                <a:lnTo>
                  <a:pt x="4246726" y="0"/>
                </a:lnTo>
                <a:close/>
              </a:path>
            </a:pathLst>
          </a:custGeom>
          <a:solidFill>
            <a:schemeClr val="accent1"/>
          </a:solidFill>
          <a:ln>
            <a:noFill/>
          </a:ln>
        </p:spPr>
        <p:txBody>
          <a:bodyPr vert="horz" wrap="square" lIns="89642" tIns="44821" rIns="89642" bIns="44821" numCol="1" anchor="t" anchorCtr="0" compatLnSpc="1">
            <a:prstTxWarp prst="textNoShape">
              <a:avLst/>
            </a:prstTxWarp>
            <a:noAutofit/>
          </a:bodyPr>
          <a:lstStyle/>
          <a:p>
            <a:endParaRPr lang="en-US" sz="2130"/>
          </a:p>
        </p:txBody>
      </p:sp>
      <p:sp>
        <p:nvSpPr>
          <p:cNvPr id="13" name="Text Placeholder 2"/>
          <p:cNvSpPr>
            <a:spLocks noGrp="1"/>
          </p:cNvSpPr>
          <p:nvPr>
            <p:ph type="body" sz="quarter" idx="14" hasCustomPrompt="1"/>
          </p:nvPr>
        </p:nvSpPr>
        <p:spPr>
          <a:xfrm>
            <a:off x="6999041" y="2427150"/>
            <a:ext cx="4541535" cy="766329"/>
          </a:xfrm>
        </p:spPr>
        <p:txBody>
          <a:bodyPr lIns="0" tIns="0" rIns="0" bIns="0" anchor="b" anchorCtr="0">
            <a:noAutofit/>
          </a:bodyPr>
          <a:lstStyle>
            <a:lvl1pPr marL="0" indent="0" algn="r" defTabSz="498603" rtl="0" eaLnBrk="1" latinLnBrk="0" hangingPunct="1">
              <a:lnSpc>
                <a:spcPct val="90000"/>
              </a:lnSpc>
              <a:spcBef>
                <a:spcPts val="0"/>
              </a:spcBef>
              <a:spcAft>
                <a:spcPts val="0"/>
              </a:spcAft>
              <a:buFont typeface="Arial"/>
              <a:buNone/>
              <a:defRPr lang="en-US" sz="2157" b="0" kern="1200" cap="none" spc="0" baseline="0" dirty="0">
                <a:gradFill>
                  <a:gsLst>
                    <a:gs pos="74731">
                      <a:schemeClr val="bg2"/>
                    </a:gs>
                    <a:gs pos="56637">
                      <a:schemeClr val="bg2"/>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header</a:t>
            </a:r>
          </a:p>
        </p:txBody>
      </p:sp>
      <p:sp>
        <p:nvSpPr>
          <p:cNvPr id="17" name="Text Placeholder 2"/>
          <p:cNvSpPr>
            <a:spLocks noGrp="1"/>
          </p:cNvSpPr>
          <p:nvPr>
            <p:ph type="body" sz="quarter" idx="15" hasCustomPrompt="1"/>
          </p:nvPr>
        </p:nvSpPr>
        <p:spPr>
          <a:xfrm>
            <a:off x="6477149" y="3326359"/>
            <a:ext cx="5067762" cy="766329"/>
          </a:xfrm>
        </p:spPr>
        <p:txBody>
          <a:bodyPr lIns="0" tIns="0" rIns="0" bIns="0" anchor="t" anchorCtr="0">
            <a:noAutofit/>
          </a:bodyPr>
          <a:lstStyle>
            <a:lvl1pPr marL="0" indent="0" algn="r" defTabSz="498603" rtl="0" eaLnBrk="1" latinLnBrk="0" hangingPunct="1">
              <a:lnSpc>
                <a:spcPct val="90000"/>
              </a:lnSpc>
              <a:spcBef>
                <a:spcPts val="0"/>
              </a:spcBef>
              <a:spcAft>
                <a:spcPts val="0"/>
              </a:spcAft>
              <a:buFont typeface="Arial"/>
              <a:buNone/>
              <a:defRPr lang="en-US" sz="6470" b="0" kern="1200" cap="none" spc="-147" baseline="0" dirty="0">
                <a:gradFill>
                  <a:gsLst>
                    <a:gs pos="74731">
                      <a:schemeClr val="bg2"/>
                    </a:gs>
                    <a:gs pos="56637">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12"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78470780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2_DIVIDER">
    <p:bg>
      <p:bgPr>
        <a:solidFill>
          <a:schemeClr val="accent4"/>
        </a:solidFill>
        <a:effectLst/>
      </p:bgPr>
    </p:bg>
    <p:spTree>
      <p:nvGrpSpPr>
        <p:cNvPr id="1" name=""/>
        <p:cNvGrpSpPr/>
        <p:nvPr/>
      </p:nvGrpSpPr>
      <p:grpSpPr>
        <a:xfrm>
          <a:off x="0" y="0"/>
          <a:ext cx="0" cy="0"/>
          <a:chOff x="0" y="0"/>
          <a:chExt cx="0" cy="0"/>
        </a:xfrm>
      </p:grpSpPr>
      <p:sp>
        <p:nvSpPr>
          <p:cNvPr id="4" name="Text Placeholder 2"/>
          <p:cNvSpPr>
            <a:spLocks noGrp="1"/>
          </p:cNvSpPr>
          <p:nvPr>
            <p:ph type="body" sz="quarter" idx="15" hasCustomPrompt="1"/>
          </p:nvPr>
        </p:nvSpPr>
        <p:spPr>
          <a:xfrm>
            <a:off x="624623" y="3409762"/>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147" baseline="0" dirty="0">
                <a:gradFill>
                  <a:gsLst>
                    <a:gs pos="56637">
                      <a:schemeClr val="tx1"/>
                    </a:gs>
                    <a:gs pos="33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9"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67302825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3_DIVIDER ALT">
    <p:bg>
      <p:bgPr>
        <a:solidFill>
          <a:schemeClr val="accent1"/>
        </a:solidFill>
        <a:effectLst/>
      </p:bgPr>
    </p:bg>
    <p:spTree>
      <p:nvGrpSpPr>
        <p:cNvPr id="1" name=""/>
        <p:cNvGrpSpPr/>
        <p:nvPr/>
      </p:nvGrpSpPr>
      <p:grpSpPr>
        <a:xfrm>
          <a:off x="0" y="0"/>
          <a:ext cx="0" cy="0"/>
          <a:chOff x="0" y="0"/>
          <a:chExt cx="0" cy="0"/>
        </a:xfrm>
      </p:grpSpPr>
      <p:sp>
        <p:nvSpPr>
          <p:cNvPr id="4" name="Text Placeholder 2"/>
          <p:cNvSpPr>
            <a:spLocks noGrp="1"/>
          </p:cNvSpPr>
          <p:nvPr>
            <p:ph type="body" sz="quarter" idx="15" hasCustomPrompt="1"/>
          </p:nvPr>
        </p:nvSpPr>
        <p:spPr>
          <a:xfrm>
            <a:off x="624623" y="3409762"/>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147" baseline="0" dirty="0">
                <a:gradFill>
                  <a:gsLst>
                    <a:gs pos="71505">
                      <a:schemeClr val="bg2"/>
                    </a:gs>
                    <a:gs pos="56637">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9"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10815206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BLANK">
    <p:bg>
      <p:bgRef idx="1001">
        <a:schemeClr val="bg1"/>
      </p:bgRef>
    </p:bg>
    <p:spTree>
      <p:nvGrpSpPr>
        <p:cNvPr id="1" name=""/>
        <p:cNvGrpSpPr/>
        <p:nvPr/>
      </p:nvGrpSpPr>
      <p:grpSpPr>
        <a:xfrm>
          <a:off x="0" y="0"/>
          <a:ext cx="0" cy="0"/>
          <a:chOff x="0" y="0"/>
          <a:chExt cx="0" cy="0"/>
        </a:xfrm>
      </p:grpSpPr>
      <p:sp>
        <p:nvSpPr>
          <p:cNvPr id="8"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42544165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4_DIVIDER ALT">
    <p:bg>
      <p:bgPr>
        <a:solidFill>
          <a:schemeClr val="accent2"/>
        </a:solidFill>
        <a:effectLst/>
      </p:bgPr>
    </p:bg>
    <p:spTree>
      <p:nvGrpSpPr>
        <p:cNvPr id="1" name=""/>
        <p:cNvGrpSpPr/>
        <p:nvPr/>
      </p:nvGrpSpPr>
      <p:grpSpPr>
        <a:xfrm>
          <a:off x="0" y="0"/>
          <a:ext cx="0" cy="0"/>
          <a:chOff x="0" y="0"/>
          <a:chExt cx="0" cy="0"/>
        </a:xfrm>
      </p:grpSpPr>
      <p:sp>
        <p:nvSpPr>
          <p:cNvPr id="4" name="Text Placeholder 2"/>
          <p:cNvSpPr>
            <a:spLocks noGrp="1"/>
          </p:cNvSpPr>
          <p:nvPr>
            <p:ph type="body" sz="quarter" idx="15" hasCustomPrompt="1"/>
          </p:nvPr>
        </p:nvSpPr>
        <p:spPr>
          <a:xfrm>
            <a:off x="624623" y="3409762"/>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147" baseline="0" dirty="0">
                <a:gradFill>
                  <a:gsLst>
                    <a:gs pos="71505">
                      <a:schemeClr val="bg2"/>
                    </a:gs>
                    <a:gs pos="56637">
                      <a:schemeClr val="bg2"/>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9"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bg2"/>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178682062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5_DIVIDER PHOTO ALT">
    <p:bg>
      <p:bgPr>
        <a:solidFill>
          <a:schemeClr val="accent4"/>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cstate="email">
            <a:extLst>
              <a:ext uri="{28A0092B-C50C-407E-A947-70E740481C1C}">
                <a14:useLocalDpi xmlns:a14="http://schemas.microsoft.com/office/drawing/2010/main"/>
              </a:ext>
            </a:extLst>
          </a:blip>
          <a:srcRect t="18125" r="12781" b="7607"/>
          <a:stretch/>
        </p:blipFill>
        <p:spPr>
          <a:xfrm>
            <a:off x="0" y="0"/>
            <a:ext cx="12192001" cy="6857999"/>
          </a:xfrm>
          <a:prstGeom prst="rect">
            <a:avLst/>
          </a:prstGeom>
        </p:spPr>
      </p:pic>
      <p:sp>
        <p:nvSpPr>
          <p:cNvPr id="7" name="Text Placeholder 2"/>
          <p:cNvSpPr>
            <a:spLocks noGrp="1"/>
          </p:cNvSpPr>
          <p:nvPr>
            <p:ph type="body" sz="quarter" idx="15" hasCustomPrompt="1"/>
          </p:nvPr>
        </p:nvSpPr>
        <p:spPr>
          <a:xfrm>
            <a:off x="624623" y="3409762"/>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147" baseline="0" dirty="0">
                <a:gradFill>
                  <a:gsLst>
                    <a:gs pos="56637">
                      <a:schemeClr val="tx1"/>
                    </a:gs>
                    <a:gs pos="33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
        <p:nvSpPr>
          <p:cNvPr id="11"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3520518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4"/>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487342" y="5938482"/>
            <a:ext cx="11653522" cy="425495"/>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882">
                <a:gradFill>
                  <a:gsLst>
                    <a:gs pos="0">
                      <a:schemeClr val="tx1"/>
                    </a:gs>
                    <a:gs pos="100000">
                      <a:schemeClr val="tx1"/>
                    </a:gs>
                  </a:gsLst>
                  <a:lin ang="5400000" scaled="0"/>
                </a:gradFill>
                <a:cs typeface="Segoe UI" pitchFamily="34" charset="0"/>
              </a:rPr>
              <a:t>© Copyright Microsoft Corporation. All rights reserved. </a:t>
            </a:r>
          </a:p>
        </p:txBody>
      </p:sp>
      <p:pic>
        <p:nvPicPr>
          <p:cNvPr id="3" name="Picture 2"/>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bwMode="invGray">
          <a:xfrm>
            <a:off x="684768" y="3033693"/>
            <a:ext cx="3706567" cy="794112"/>
          </a:xfrm>
          <a:prstGeom prst="rect">
            <a:avLst/>
          </a:prstGeom>
        </p:spPr>
      </p:pic>
    </p:spTree>
    <p:extLst>
      <p:ext uri="{BB962C8B-B14F-4D97-AF65-F5344CB8AC3E}">
        <p14:creationId xmlns:p14="http://schemas.microsoft.com/office/powerpoint/2010/main" val="269738090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7B135-DD4C-4AFF-AD53-53F3CCEBD9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96E31E3-ED68-431D-9B2D-36F1869B813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F1C20F-2214-4A56-BF5B-B76666919C0B}"/>
              </a:ext>
            </a:extLst>
          </p:cNvPr>
          <p:cNvSpPr>
            <a:spLocks noGrp="1"/>
          </p:cNvSpPr>
          <p:nvPr>
            <p:ph type="dt" sz="half" idx="10"/>
          </p:nvPr>
        </p:nvSpPr>
        <p:spPr/>
        <p:txBody>
          <a:bodyPr/>
          <a:lstStyle/>
          <a:p>
            <a:fld id="{1FE764A7-C4BD-4092-9713-0F5422A6DA51}" type="datetimeFigureOut">
              <a:rPr lang="en-US" smtClean="0"/>
              <a:t>9/7/2017</a:t>
            </a:fld>
            <a:endParaRPr lang="en-US"/>
          </a:p>
        </p:txBody>
      </p:sp>
      <p:sp>
        <p:nvSpPr>
          <p:cNvPr id="5" name="Footer Placeholder 4">
            <a:extLst>
              <a:ext uri="{FF2B5EF4-FFF2-40B4-BE49-F238E27FC236}">
                <a16:creationId xmlns:a16="http://schemas.microsoft.com/office/drawing/2014/main" id="{FB788642-1C5C-4AE7-9A3C-27ABF5FC9C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C791C5-0EA9-4E97-AAF2-69704FCDC1DF}"/>
              </a:ext>
            </a:extLst>
          </p:cNvPr>
          <p:cNvSpPr>
            <a:spLocks noGrp="1"/>
          </p:cNvSpPr>
          <p:nvPr>
            <p:ph type="sldNum" sz="quarter" idx="12"/>
          </p:nvPr>
        </p:nvSpPr>
        <p:spPr/>
        <p:txBody>
          <a:bodyPr/>
          <a:lstStyle/>
          <a:p>
            <a:fld id="{3D7FC063-F3F0-4D2E-8704-432378593526}" type="slidenum">
              <a:rPr lang="en-US" smtClean="0"/>
              <a:t>‹#›</a:t>
            </a:fld>
            <a:endParaRPr lang="en-US"/>
          </a:p>
        </p:txBody>
      </p:sp>
    </p:spTree>
    <p:extLst>
      <p:ext uri="{BB962C8B-B14F-4D97-AF65-F5344CB8AC3E}">
        <p14:creationId xmlns:p14="http://schemas.microsoft.com/office/powerpoint/2010/main" val="5982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HEADLINE ONLY">
    <p:bg>
      <p:bgRef idx="1001">
        <a:schemeClr val="bg1"/>
      </p:bgRef>
    </p:bg>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612269" y="1222570"/>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6"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262283671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BASIC">
    <p:bg>
      <p:bgRef idx="1001">
        <a:schemeClr val="bg1"/>
      </p:bgRef>
    </p:bg>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612269" y="1222570"/>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22" name="Text Placeholder 2"/>
          <p:cNvSpPr>
            <a:spLocks noGrp="1"/>
          </p:cNvSpPr>
          <p:nvPr>
            <p:ph type="body" sz="quarter" idx="16" hasCustomPrompt="1"/>
          </p:nvPr>
        </p:nvSpPr>
        <p:spPr>
          <a:xfrm>
            <a:off x="663641" y="3191613"/>
            <a:ext cx="7027273"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3" name="Text Placeholder 2"/>
          <p:cNvSpPr>
            <a:spLocks noGrp="1"/>
          </p:cNvSpPr>
          <p:nvPr>
            <p:ph type="body" sz="quarter" idx="17" hasCustomPrompt="1"/>
          </p:nvPr>
        </p:nvSpPr>
        <p:spPr>
          <a:xfrm>
            <a:off x="664107" y="2705903"/>
            <a:ext cx="7029141"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8"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79656098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BASIC DARK">
    <p:bg>
      <p:bgPr>
        <a:solidFill>
          <a:schemeClr val="accent4"/>
        </a:solidFill>
        <a:effectLst/>
      </p:bgPr>
    </p:bg>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612269" y="1222570"/>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56637">
                      <a:schemeClr val="tx1"/>
                    </a:gs>
                    <a:gs pos="33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7" name="Text Placeholder 2"/>
          <p:cNvSpPr>
            <a:spLocks noGrp="1"/>
          </p:cNvSpPr>
          <p:nvPr>
            <p:ph type="body" sz="quarter" idx="16" hasCustomPrompt="1"/>
          </p:nvPr>
        </p:nvSpPr>
        <p:spPr>
          <a:xfrm>
            <a:off x="663641" y="3191613"/>
            <a:ext cx="7027273"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56637">
                      <a:schemeClr val="tx1"/>
                    </a:gs>
                    <a:gs pos="3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0" name="Text Placeholder 2"/>
          <p:cNvSpPr>
            <a:spLocks noGrp="1"/>
          </p:cNvSpPr>
          <p:nvPr>
            <p:ph type="body" sz="quarter" idx="17" hasCustomPrompt="1"/>
          </p:nvPr>
        </p:nvSpPr>
        <p:spPr>
          <a:xfrm>
            <a:off x="664107" y="2705903"/>
            <a:ext cx="7029141"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56637">
                      <a:schemeClr val="tx1"/>
                    </a:gs>
                    <a:gs pos="33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8"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30957733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BULLETED LIST">
    <p:bg>
      <p:bgRef idx="1001">
        <a:schemeClr val="bg1"/>
      </p:bgRef>
    </p:bg>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612269" y="1222570"/>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7" name="Text Placeholder 2"/>
          <p:cNvSpPr>
            <a:spLocks noGrp="1"/>
          </p:cNvSpPr>
          <p:nvPr>
            <p:ph type="body" sz="quarter" idx="16" hasCustomPrompt="1"/>
          </p:nvPr>
        </p:nvSpPr>
        <p:spPr>
          <a:xfrm>
            <a:off x="668310" y="2811222"/>
            <a:ext cx="10773080" cy="2984830"/>
          </a:xfrm>
        </p:spPr>
        <p:txBody>
          <a:bodyPr lIns="0" tIns="0" rIns="0" bIns="0">
            <a:noAutofit/>
          </a:bodyPr>
          <a:lstStyle>
            <a:lvl1pPr marL="166514" marR="0" indent="-166514" algn="l" defTabSz="498603" rtl="0" eaLnBrk="1" fontAlgn="auto" latinLnBrk="0" hangingPunct="1">
              <a:lnSpc>
                <a:spcPct val="114000"/>
              </a:lnSpc>
              <a:spcBef>
                <a:spcPts val="1176"/>
              </a:spcBef>
              <a:spcAft>
                <a:spcPts val="0"/>
              </a:spcAft>
              <a:buClr>
                <a:schemeClr val="accent4"/>
              </a:buClr>
              <a:buSzTx/>
              <a:buFont typeface="Arial" panose="020B0604020202020204" pitchFamily="34" charset="0"/>
              <a:buChar char="•"/>
              <a:tabLst/>
              <a:defRPr lang="en-US" sz="1961" b="0" kern="1200" cap="none" spc="0" baseline="0" dirty="0" smtClean="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43519" indent="-280118" algn="l" defTabSz="498603" rtl="0" eaLnBrk="1" latinLnBrk="0" hangingPunct="1">
              <a:lnSpc>
                <a:spcPct val="114000"/>
              </a:lnSpc>
              <a:spcBef>
                <a:spcPts val="1176"/>
              </a:spcBef>
              <a:spcAft>
                <a:spcPts val="0"/>
              </a:spcAft>
              <a:buFont typeface="Arial" panose="020B0604020202020204" pitchFamily="34" charset="0"/>
              <a:buChar char="•"/>
              <a:defRPr lang="en-US" sz="1961" kern="1200" dirty="0" smtClean="0">
                <a:gradFill>
                  <a:gsLst>
                    <a:gs pos="79646">
                      <a:schemeClr val="tx1"/>
                    </a:gs>
                    <a:gs pos="63000">
                      <a:schemeClr val="tx1"/>
                    </a:gs>
                  </a:gsLst>
                  <a:lin ang="5400000" scaled="1"/>
                </a:gradFill>
                <a:latin typeface="+mn-lt"/>
                <a:ea typeface="+mn-ea"/>
                <a:cs typeface="+mn-cs"/>
              </a:defRPr>
            </a:lvl2pPr>
            <a:lvl3pPr marL="606919" indent="-280118" algn="l" defTabSz="498603" rtl="0" eaLnBrk="1" latinLnBrk="0" hangingPunct="1">
              <a:lnSpc>
                <a:spcPct val="114000"/>
              </a:lnSpc>
              <a:spcBef>
                <a:spcPts val="1176"/>
              </a:spcBef>
              <a:spcAft>
                <a:spcPts val="0"/>
              </a:spcAft>
              <a:buClr>
                <a:schemeClr val="accent4"/>
              </a:buClr>
              <a:buFont typeface="Arial" panose="020B0604020202020204" pitchFamily="34" charset="0"/>
              <a:buChar char="•"/>
              <a:defRPr lang="en-US" sz="1961" kern="1200" baseline="0" dirty="0" smtClean="0">
                <a:gradFill>
                  <a:gsLst>
                    <a:gs pos="79646">
                      <a:schemeClr val="tx1"/>
                    </a:gs>
                    <a:gs pos="63000">
                      <a:schemeClr val="tx1"/>
                    </a:gs>
                  </a:gsLst>
                  <a:lin ang="5400000" scaled="1"/>
                </a:gradFill>
                <a:latin typeface="+mn-lt"/>
                <a:ea typeface="+mn-ea"/>
                <a:cs typeface="+mn-cs"/>
              </a:defRPr>
            </a:lvl3pPr>
            <a:lvl4pPr marL="771879" indent="-280118" algn="l" defTabSz="498603" rtl="0" eaLnBrk="1" latinLnBrk="0" hangingPunct="1">
              <a:lnSpc>
                <a:spcPct val="114000"/>
              </a:lnSpc>
              <a:spcBef>
                <a:spcPts val="1176"/>
              </a:spcBef>
              <a:spcAft>
                <a:spcPts val="0"/>
              </a:spcAft>
              <a:buNone/>
              <a:defRPr lang="en-US" sz="1961" kern="1200" dirty="0">
                <a:gradFill>
                  <a:gsLst>
                    <a:gs pos="79646">
                      <a:schemeClr val="tx1"/>
                    </a:gs>
                    <a:gs pos="63000">
                      <a:schemeClr val="tx1"/>
                    </a:gs>
                  </a:gsLst>
                  <a:lin ang="5400000" scaled="1"/>
                </a:gradFill>
                <a:latin typeface="+mn-lt"/>
                <a:ea typeface="+mn-ea"/>
                <a:cs typeface="+mn-cs"/>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marL="166514" lvl="0" indent="-166514" algn="l" defTabSz="498603" rtl="0" eaLnBrk="1" latinLnBrk="0" hangingPunct="1">
              <a:lnSpc>
                <a:spcPct val="114000"/>
              </a:lnSpc>
              <a:spcBef>
                <a:spcPct val="20000"/>
              </a:spcBef>
              <a:buClr>
                <a:schemeClr val="accent4"/>
              </a:buClr>
              <a:buFont typeface="Arial" panose="020B0604020202020204" pitchFamily="34" charset="0"/>
              <a:buChar char="•"/>
            </a:pPr>
            <a:r>
              <a:rPr lang="en-US"/>
              <a:t>Level 1</a:t>
            </a:r>
          </a:p>
          <a:p>
            <a:pPr marL="334586" lvl="1" indent="-171182" algn="l" defTabSz="498603" rtl="0" eaLnBrk="1" latinLnBrk="0" hangingPunct="1">
              <a:spcBef>
                <a:spcPct val="20000"/>
              </a:spcBef>
              <a:buClr>
                <a:schemeClr val="accent4"/>
              </a:buClr>
              <a:buFont typeface="Arial" panose="020B0604020202020204" pitchFamily="34" charset="0"/>
              <a:buChar char="•"/>
            </a:pPr>
            <a:r>
              <a:rPr lang="en-US"/>
              <a:t>Level 2</a:t>
            </a:r>
          </a:p>
          <a:p>
            <a:pPr marL="501099" lvl="2" indent="-174294" algn="l" defTabSz="498603" rtl="0" eaLnBrk="1" latinLnBrk="0" hangingPunct="1">
              <a:spcBef>
                <a:spcPct val="20000"/>
              </a:spcBef>
              <a:buClr>
                <a:schemeClr val="accent4"/>
              </a:buClr>
              <a:buFont typeface="Arial" panose="020B0604020202020204" pitchFamily="34" charset="0"/>
              <a:buChar char="•"/>
            </a:pPr>
            <a:r>
              <a:rPr lang="en-US"/>
              <a:t>Level 3</a:t>
            </a:r>
          </a:p>
          <a:p>
            <a:pPr marL="622483" lvl="3" indent="-130721" algn="l" defTabSz="498603" rtl="0" eaLnBrk="1" latinLnBrk="0" hangingPunct="1">
              <a:spcBef>
                <a:spcPct val="20000"/>
              </a:spcBef>
              <a:buClr>
                <a:schemeClr val="accent4"/>
              </a:buClr>
              <a:buFont typeface="Arial" panose="020B0604020202020204" pitchFamily="34" charset="0"/>
              <a:buChar char="•"/>
            </a:pPr>
            <a:r>
              <a:rPr lang="en-US"/>
              <a:t>Level 4</a:t>
            </a:r>
          </a:p>
        </p:txBody>
      </p:sp>
      <p:sp>
        <p:nvSpPr>
          <p:cNvPr id="8"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409342421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LIST">
    <p:bg>
      <p:bgPr>
        <a:solidFill>
          <a:schemeClr val="accent4"/>
        </a:solidFill>
        <a:effectLst/>
      </p:bgPr>
    </p:bg>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612269" y="1224441"/>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79646">
                      <a:schemeClr val="tx1"/>
                    </a:gs>
                    <a:gs pos="63000">
                      <a:schemeClr val="tx1"/>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8" name="Text Placeholder 2"/>
          <p:cNvSpPr>
            <a:spLocks noGrp="1"/>
          </p:cNvSpPr>
          <p:nvPr>
            <p:ph type="body" sz="quarter" idx="17" hasCustomPrompt="1"/>
          </p:nvPr>
        </p:nvSpPr>
        <p:spPr>
          <a:xfrm>
            <a:off x="663642" y="2811222"/>
            <a:ext cx="10773081" cy="2984830"/>
          </a:xfrm>
        </p:spPr>
        <p:txBody>
          <a:bodyPr lIns="0" tIns="0" rIns="0" bIns="0">
            <a:noAutofit/>
          </a:bodyPr>
          <a:lstStyle>
            <a:lvl1pPr marL="0" marR="0" indent="0" algn="l" defTabSz="498603" rtl="0" eaLnBrk="1" fontAlgn="auto" latinLnBrk="0" hangingPunct="1">
              <a:lnSpc>
                <a:spcPct val="114000"/>
              </a:lnSpc>
              <a:spcBef>
                <a:spcPts val="1765"/>
              </a:spcBef>
              <a:spcAft>
                <a:spcPts val="0"/>
              </a:spcAft>
              <a:buClrTx/>
              <a:buSzTx/>
              <a:buFont typeface="Arial"/>
              <a:buNone/>
              <a:tabLst/>
              <a:defRPr lang="en-US" sz="1961" b="0" kern="1200" cap="none" spc="0" baseline="0" dirty="0" smtClean="0">
                <a:gradFill>
                  <a:gsLst>
                    <a:gs pos="56637">
                      <a:schemeClr val="tx1"/>
                    </a:gs>
                    <a:gs pos="3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Level 1</a:t>
            </a:r>
          </a:p>
          <a:p>
            <a:pPr lvl="0"/>
            <a:r>
              <a:rPr lang="en-US"/>
              <a:t>Level 2</a:t>
            </a:r>
          </a:p>
          <a:p>
            <a:pPr lvl="0"/>
            <a:r>
              <a:rPr lang="en-US"/>
              <a:t>Level 3</a:t>
            </a:r>
          </a:p>
          <a:p>
            <a:pPr lvl="0"/>
            <a:r>
              <a:rPr lang="en-US"/>
              <a:t>Level 4</a:t>
            </a:r>
          </a:p>
        </p:txBody>
      </p:sp>
      <p:sp>
        <p:nvSpPr>
          <p:cNvPr id="10"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13169285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TWO COLUMN">
    <p:bg>
      <p:bgRef idx="1001">
        <a:schemeClr val="bg1"/>
      </p:bgRef>
    </p:bg>
    <p:spTree>
      <p:nvGrpSpPr>
        <p:cNvPr id="1" name=""/>
        <p:cNvGrpSpPr/>
        <p:nvPr/>
      </p:nvGrpSpPr>
      <p:grpSpPr>
        <a:xfrm>
          <a:off x="0" y="0"/>
          <a:ext cx="0" cy="0"/>
          <a:chOff x="0" y="0"/>
          <a:chExt cx="0" cy="0"/>
        </a:xfrm>
      </p:grpSpPr>
      <p:sp>
        <p:nvSpPr>
          <p:cNvPr id="8" name="Text Placeholder 2"/>
          <p:cNvSpPr>
            <a:spLocks noGrp="1"/>
          </p:cNvSpPr>
          <p:nvPr userDrawn="1">
            <p:ph type="body" sz="quarter" idx="11" hasCustomPrompt="1"/>
          </p:nvPr>
        </p:nvSpPr>
        <p:spPr>
          <a:xfrm>
            <a:off x="663635" y="3191613"/>
            <a:ext cx="5199037"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6" name="Text Placeholder 2"/>
          <p:cNvSpPr>
            <a:spLocks noGrp="1"/>
          </p:cNvSpPr>
          <p:nvPr>
            <p:ph type="body" sz="quarter" idx="14" hasCustomPrompt="1"/>
          </p:nvPr>
        </p:nvSpPr>
        <p:spPr>
          <a:xfrm>
            <a:off x="612269" y="1224905"/>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2655">
                      <a:schemeClr val="accent4"/>
                    </a:gs>
                    <a:gs pos="14159">
                      <a:schemeClr val="accent4"/>
                    </a:gs>
                  </a:gsLst>
                  <a:lin ang="5400000" scaled="1"/>
                </a:gradFill>
                <a:latin typeface="+mj-lt"/>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9" name="Text Placeholder 2"/>
          <p:cNvSpPr>
            <a:spLocks noGrp="1"/>
          </p:cNvSpPr>
          <p:nvPr>
            <p:ph type="body" sz="quarter" idx="15" hasCustomPrompt="1"/>
          </p:nvPr>
        </p:nvSpPr>
        <p:spPr>
          <a:xfrm>
            <a:off x="664107" y="2705903"/>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8" name="Text Placeholder 2"/>
          <p:cNvSpPr>
            <a:spLocks noGrp="1"/>
          </p:cNvSpPr>
          <p:nvPr>
            <p:ph type="body" sz="quarter" idx="16" hasCustomPrompt="1"/>
          </p:nvPr>
        </p:nvSpPr>
        <p:spPr>
          <a:xfrm>
            <a:off x="6309899" y="3191613"/>
            <a:ext cx="5199037"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4159">
                      <a:schemeClr val="tx1"/>
                    </a:gs>
                    <a:gs pos="32000">
                      <a:schemeClr val="tx1"/>
                    </a:gs>
                  </a:gsLst>
                  <a:lin ang="5400000" scaled="1"/>
                </a:gradFill>
                <a:latin typeface="Segoe UI Semilight" panose="020B0402040204020203" pitchFamily="34" charset="0"/>
                <a:ea typeface="+mn-ea"/>
                <a:cs typeface="Segoe UI Semilight" panose="020B04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9" name="Text Placeholder 2"/>
          <p:cNvSpPr>
            <a:spLocks noGrp="1"/>
          </p:cNvSpPr>
          <p:nvPr>
            <p:ph type="body" sz="quarter" idx="17" hasCustomPrompt="1"/>
          </p:nvPr>
        </p:nvSpPr>
        <p:spPr>
          <a:xfrm>
            <a:off x="6308037" y="2705903"/>
            <a:ext cx="5200275"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2157" b="0" kern="1200" cap="none" spc="0" baseline="0" dirty="0" smtClean="0">
                <a:gradFill>
                  <a:gsLst>
                    <a:gs pos="2655">
                      <a:schemeClr val="accent4"/>
                    </a:gs>
                    <a:gs pos="14159">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1" name="Freeform 5"/>
          <p:cNvSpPr>
            <a:spLocks noEditPoints="1"/>
          </p:cNvSpPr>
          <p:nvPr userDrawn="1"/>
        </p:nvSpPr>
        <p:spPr bwMode="auto">
          <a:xfrm>
            <a:off x="8806908" y="6035729"/>
            <a:ext cx="2700321" cy="197242"/>
          </a:xfrm>
          <a:custGeom>
            <a:avLst/>
            <a:gdLst>
              <a:gd name="T0" fmla="*/ 4039 w 6853"/>
              <a:gd name="T1" fmla="*/ 140 h 495"/>
              <a:gd name="T2" fmla="*/ 3975 w 6853"/>
              <a:gd name="T3" fmla="*/ 270 h 495"/>
              <a:gd name="T4" fmla="*/ 4302 w 6853"/>
              <a:gd name="T5" fmla="*/ 140 h 495"/>
              <a:gd name="T6" fmla="*/ 4368 w 6853"/>
              <a:gd name="T7" fmla="*/ 146 h 495"/>
              <a:gd name="T8" fmla="*/ 4446 w 6853"/>
              <a:gd name="T9" fmla="*/ 255 h 495"/>
              <a:gd name="T10" fmla="*/ 4620 w 6853"/>
              <a:gd name="T11" fmla="*/ 164 h 495"/>
              <a:gd name="T12" fmla="*/ 4990 w 6853"/>
              <a:gd name="T13" fmla="*/ 274 h 495"/>
              <a:gd name="T14" fmla="*/ 5032 w 6853"/>
              <a:gd name="T15" fmla="*/ 180 h 495"/>
              <a:gd name="T16" fmla="*/ 5029 w 6853"/>
              <a:gd name="T17" fmla="*/ 119 h 495"/>
              <a:gd name="T18" fmla="*/ 5141 w 6853"/>
              <a:gd name="T19" fmla="*/ 348 h 495"/>
              <a:gd name="T20" fmla="*/ 5223 w 6853"/>
              <a:gd name="T21" fmla="*/ 140 h 495"/>
              <a:gd name="T22" fmla="*/ 5367 w 6853"/>
              <a:gd name="T23" fmla="*/ 312 h 495"/>
              <a:gd name="T24" fmla="*/ 5554 w 6853"/>
              <a:gd name="T25" fmla="*/ 377 h 495"/>
              <a:gd name="T26" fmla="*/ 5462 w 6853"/>
              <a:gd name="T27" fmla="*/ 251 h 495"/>
              <a:gd name="T28" fmla="*/ 5805 w 6853"/>
              <a:gd name="T29" fmla="*/ 165 h 495"/>
              <a:gd name="T30" fmla="*/ 5633 w 6853"/>
              <a:gd name="T31" fmla="*/ 253 h 495"/>
              <a:gd name="T32" fmla="*/ 5918 w 6853"/>
              <a:gd name="T33" fmla="*/ 24 h 495"/>
              <a:gd name="T34" fmla="*/ 6179 w 6853"/>
              <a:gd name="T35" fmla="*/ 377 h 495"/>
              <a:gd name="T36" fmla="*/ 6032 w 6853"/>
              <a:gd name="T37" fmla="*/ 171 h 495"/>
              <a:gd name="T38" fmla="*/ 6453 w 6853"/>
              <a:gd name="T39" fmla="*/ 355 h 495"/>
              <a:gd name="T40" fmla="*/ 6444 w 6853"/>
              <a:gd name="T41" fmla="*/ 231 h 495"/>
              <a:gd name="T42" fmla="*/ 6636 w 6853"/>
              <a:gd name="T43" fmla="*/ 314 h 495"/>
              <a:gd name="T44" fmla="*/ 6554 w 6853"/>
              <a:gd name="T45" fmla="*/ 153 h 495"/>
              <a:gd name="T46" fmla="*/ 6708 w 6853"/>
              <a:gd name="T47" fmla="*/ 338 h 495"/>
              <a:gd name="T48" fmla="*/ 6846 w 6853"/>
              <a:gd name="T49" fmla="*/ 132 h 495"/>
              <a:gd name="T50" fmla="*/ 6769 w 6853"/>
              <a:gd name="T51" fmla="*/ 383 h 495"/>
              <a:gd name="T52" fmla="*/ 3745 w 6853"/>
              <a:gd name="T53" fmla="*/ 222 h 495"/>
              <a:gd name="T54" fmla="*/ 3550 w 6853"/>
              <a:gd name="T55" fmla="*/ 255 h 495"/>
              <a:gd name="T56" fmla="*/ 3737 w 6853"/>
              <a:gd name="T57" fmla="*/ 462 h 495"/>
              <a:gd name="T58" fmla="*/ 3324 w 6853"/>
              <a:gd name="T59" fmla="*/ 125 h 495"/>
              <a:gd name="T60" fmla="*/ 3493 w 6853"/>
              <a:gd name="T61" fmla="*/ 377 h 495"/>
              <a:gd name="T62" fmla="*/ 3210 w 6853"/>
              <a:gd name="T63" fmla="*/ 24 h 495"/>
              <a:gd name="T64" fmla="*/ 2956 w 6853"/>
              <a:gd name="T65" fmla="*/ 171 h 495"/>
              <a:gd name="T66" fmla="*/ 3102 w 6853"/>
              <a:gd name="T67" fmla="*/ 377 h 495"/>
              <a:gd name="T68" fmla="*/ 2769 w 6853"/>
              <a:gd name="T69" fmla="*/ 377 h 495"/>
              <a:gd name="T70" fmla="*/ 2603 w 6853"/>
              <a:gd name="T71" fmla="*/ 251 h 495"/>
              <a:gd name="T72" fmla="*/ 2673 w 6853"/>
              <a:gd name="T73" fmla="*/ 143 h 495"/>
              <a:gd name="T74" fmla="*/ 2585 w 6853"/>
              <a:gd name="T75" fmla="*/ 383 h 495"/>
              <a:gd name="T76" fmla="*/ 2417 w 6853"/>
              <a:gd name="T77" fmla="*/ 163 h 495"/>
              <a:gd name="T78" fmla="*/ 2253 w 6853"/>
              <a:gd name="T79" fmla="*/ 249 h 495"/>
              <a:gd name="T80" fmla="*/ 2212 w 6853"/>
              <a:gd name="T81" fmla="*/ 377 h 495"/>
              <a:gd name="T82" fmla="*/ 1820 w 6853"/>
              <a:gd name="T83" fmla="*/ 350 h 495"/>
              <a:gd name="T84" fmla="*/ 1744 w 6853"/>
              <a:gd name="T85" fmla="*/ 146 h 495"/>
              <a:gd name="T86" fmla="*/ 1641 w 6853"/>
              <a:gd name="T87" fmla="*/ 81 h 495"/>
              <a:gd name="T88" fmla="*/ 1663 w 6853"/>
              <a:gd name="T89" fmla="*/ 125 h 495"/>
              <a:gd name="T90" fmla="*/ 1393 w 6853"/>
              <a:gd name="T91" fmla="*/ 332 h 495"/>
              <a:gd name="T92" fmla="*/ 1343 w 6853"/>
              <a:gd name="T93" fmla="*/ 252 h 495"/>
              <a:gd name="T94" fmla="*/ 1184 w 6853"/>
              <a:gd name="T95" fmla="*/ 209 h 495"/>
              <a:gd name="T96" fmla="*/ 1221 w 6853"/>
              <a:gd name="T97" fmla="*/ 261 h 495"/>
              <a:gd name="T98" fmla="*/ 1058 w 6853"/>
              <a:gd name="T99" fmla="*/ 333 h 495"/>
              <a:gd name="T100" fmla="*/ 991 w 6853"/>
              <a:gd name="T101" fmla="*/ 119 h 495"/>
              <a:gd name="T102" fmla="*/ 755 w 6853"/>
              <a:gd name="T103" fmla="*/ 181 h 495"/>
              <a:gd name="T104" fmla="*/ 851 w 6853"/>
              <a:gd name="T105" fmla="*/ 125 h 495"/>
              <a:gd name="T106" fmla="*/ 675 w 6853"/>
              <a:gd name="T107" fmla="*/ 131 h 495"/>
              <a:gd name="T108" fmla="*/ 674 w 6853"/>
              <a:gd name="T109" fmla="*/ 342 h 495"/>
              <a:gd name="T110" fmla="*/ 421 w 6853"/>
              <a:gd name="T111" fmla="*/ 24 h 495"/>
              <a:gd name="T112" fmla="*/ 164 w 6853"/>
              <a:gd name="T113" fmla="*/ 337 h 495"/>
              <a:gd name="T114" fmla="*/ 23 w 6853"/>
              <a:gd name="T115" fmla="*/ 74 h 495"/>
              <a:gd name="T116" fmla="*/ 325 w 6853"/>
              <a:gd name="T117" fmla="*/ 37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53" h="495">
                <a:moveTo>
                  <a:pt x="4100" y="377"/>
                </a:moveTo>
                <a:cubicBezTo>
                  <a:pt x="4100" y="326"/>
                  <a:pt x="4100" y="326"/>
                  <a:pt x="4100" y="326"/>
                </a:cubicBezTo>
                <a:cubicBezTo>
                  <a:pt x="4099" y="326"/>
                  <a:pt x="4099" y="326"/>
                  <a:pt x="4099" y="326"/>
                </a:cubicBezTo>
                <a:cubicBezTo>
                  <a:pt x="4091" y="344"/>
                  <a:pt x="4080" y="357"/>
                  <a:pt x="4064" y="367"/>
                </a:cubicBezTo>
                <a:cubicBezTo>
                  <a:pt x="4049" y="378"/>
                  <a:pt x="4032" y="383"/>
                  <a:pt x="4013" y="383"/>
                </a:cubicBezTo>
                <a:cubicBezTo>
                  <a:pt x="3989" y="383"/>
                  <a:pt x="3970" y="376"/>
                  <a:pt x="3957" y="363"/>
                </a:cubicBezTo>
                <a:cubicBezTo>
                  <a:pt x="3943" y="349"/>
                  <a:pt x="3936" y="332"/>
                  <a:pt x="3936" y="312"/>
                </a:cubicBezTo>
                <a:cubicBezTo>
                  <a:pt x="3936" y="268"/>
                  <a:pt x="3965" y="241"/>
                  <a:pt x="4023" y="232"/>
                </a:cubicBezTo>
                <a:cubicBezTo>
                  <a:pt x="4100" y="221"/>
                  <a:pt x="4100" y="221"/>
                  <a:pt x="4100" y="221"/>
                </a:cubicBezTo>
                <a:cubicBezTo>
                  <a:pt x="4100" y="167"/>
                  <a:pt x="4080" y="140"/>
                  <a:pt x="4039" y="140"/>
                </a:cubicBezTo>
                <a:cubicBezTo>
                  <a:pt x="4012" y="140"/>
                  <a:pt x="3985" y="151"/>
                  <a:pt x="3958" y="173"/>
                </a:cubicBezTo>
                <a:cubicBezTo>
                  <a:pt x="3958" y="146"/>
                  <a:pt x="3958" y="146"/>
                  <a:pt x="3958" y="146"/>
                </a:cubicBezTo>
                <a:cubicBezTo>
                  <a:pt x="3968" y="138"/>
                  <a:pt x="3980" y="132"/>
                  <a:pt x="3996" y="127"/>
                </a:cubicBezTo>
                <a:cubicBezTo>
                  <a:pt x="4012" y="122"/>
                  <a:pt x="4027" y="119"/>
                  <a:pt x="4042" y="119"/>
                </a:cubicBezTo>
                <a:cubicBezTo>
                  <a:pt x="4067" y="119"/>
                  <a:pt x="4087" y="127"/>
                  <a:pt x="4102" y="143"/>
                </a:cubicBezTo>
                <a:cubicBezTo>
                  <a:pt x="4116" y="159"/>
                  <a:pt x="4123" y="182"/>
                  <a:pt x="4123" y="213"/>
                </a:cubicBezTo>
                <a:cubicBezTo>
                  <a:pt x="4123" y="377"/>
                  <a:pt x="4123" y="377"/>
                  <a:pt x="4123" y="377"/>
                </a:cubicBezTo>
                <a:lnTo>
                  <a:pt x="4100" y="377"/>
                </a:lnTo>
                <a:close/>
                <a:moveTo>
                  <a:pt x="4031" y="251"/>
                </a:moveTo>
                <a:cubicBezTo>
                  <a:pt x="4005" y="255"/>
                  <a:pt x="3986" y="261"/>
                  <a:pt x="3975" y="270"/>
                </a:cubicBezTo>
                <a:cubicBezTo>
                  <a:pt x="3965" y="278"/>
                  <a:pt x="3959" y="292"/>
                  <a:pt x="3959" y="311"/>
                </a:cubicBezTo>
                <a:cubicBezTo>
                  <a:pt x="3959" y="326"/>
                  <a:pt x="3964" y="338"/>
                  <a:pt x="3974" y="348"/>
                </a:cubicBezTo>
                <a:cubicBezTo>
                  <a:pt x="3984" y="357"/>
                  <a:pt x="3998" y="362"/>
                  <a:pt x="4016" y="362"/>
                </a:cubicBezTo>
                <a:cubicBezTo>
                  <a:pt x="4040" y="362"/>
                  <a:pt x="4060" y="353"/>
                  <a:pt x="4076" y="335"/>
                </a:cubicBezTo>
                <a:cubicBezTo>
                  <a:pt x="4092" y="317"/>
                  <a:pt x="4100" y="294"/>
                  <a:pt x="4100" y="266"/>
                </a:cubicBezTo>
                <a:cubicBezTo>
                  <a:pt x="4100" y="241"/>
                  <a:pt x="4100" y="241"/>
                  <a:pt x="4100" y="241"/>
                </a:cubicBezTo>
                <a:lnTo>
                  <a:pt x="4031" y="251"/>
                </a:lnTo>
                <a:close/>
                <a:moveTo>
                  <a:pt x="4367" y="377"/>
                </a:moveTo>
                <a:cubicBezTo>
                  <a:pt x="4367" y="230"/>
                  <a:pt x="4367" y="230"/>
                  <a:pt x="4367" y="230"/>
                </a:cubicBezTo>
                <a:cubicBezTo>
                  <a:pt x="4367" y="170"/>
                  <a:pt x="4346" y="140"/>
                  <a:pt x="4302" y="140"/>
                </a:cubicBezTo>
                <a:cubicBezTo>
                  <a:pt x="4278" y="140"/>
                  <a:pt x="4258" y="149"/>
                  <a:pt x="4242" y="166"/>
                </a:cubicBezTo>
                <a:cubicBezTo>
                  <a:pt x="4227" y="184"/>
                  <a:pt x="4219" y="206"/>
                  <a:pt x="4219" y="232"/>
                </a:cubicBezTo>
                <a:cubicBezTo>
                  <a:pt x="4219" y="377"/>
                  <a:pt x="4219" y="377"/>
                  <a:pt x="4219" y="377"/>
                </a:cubicBezTo>
                <a:cubicBezTo>
                  <a:pt x="4196" y="377"/>
                  <a:pt x="4196" y="377"/>
                  <a:pt x="4196" y="377"/>
                </a:cubicBezTo>
                <a:cubicBezTo>
                  <a:pt x="4196" y="125"/>
                  <a:pt x="4196" y="125"/>
                  <a:pt x="4196" y="125"/>
                </a:cubicBezTo>
                <a:cubicBezTo>
                  <a:pt x="4219" y="125"/>
                  <a:pt x="4219" y="125"/>
                  <a:pt x="4219" y="125"/>
                </a:cubicBezTo>
                <a:cubicBezTo>
                  <a:pt x="4219" y="171"/>
                  <a:pt x="4219" y="171"/>
                  <a:pt x="4219" y="171"/>
                </a:cubicBezTo>
                <a:cubicBezTo>
                  <a:pt x="4220" y="171"/>
                  <a:pt x="4220" y="171"/>
                  <a:pt x="4220" y="171"/>
                </a:cubicBezTo>
                <a:cubicBezTo>
                  <a:pt x="4238" y="136"/>
                  <a:pt x="4267" y="119"/>
                  <a:pt x="4306" y="119"/>
                </a:cubicBezTo>
                <a:cubicBezTo>
                  <a:pt x="4333" y="119"/>
                  <a:pt x="4354" y="128"/>
                  <a:pt x="4368" y="146"/>
                </a:cubicBezTo>
                <a:cubicBezTo>
                  <a:pt x="4383" y="164"/>
                  <a:pt x="4390" y="190"/>
                  <a:pt x="4390" y="224"/>
                </a:cubicBezTo>
                <a:cubicBezTo>
                  <a:pt x="4390" y="377"/>
                  <a:pt x="4390" y="377"/>
                  <a:pt x="4390" y="377"/>
                </a:cubicBezTo>
                <a:lnTo>
                  <a:pt x="4367" y="377"/>
                </a:lnTo>
                <a:close/>
                <a:moveTo>
                  <a:pt x="4642" y="377"/>
                </a:moveTo>
                <a:cubicBezTo>
                  <a:pt x="4642" y="331"/>
                  <a:pt x="4642" y="331"/>
                  <a:pt x="4642" y="331"/>
                </a:cubicBezTo>
                <a:cubicBezTo>
                  <a:pt x="4641" y="331"/>
                  <a:pt x="4641" y="331"/>
                  <a:pt x="4641" y="331"/>
                </a:cubicBezTo>
                <a:cubicBezTo>
                  <a:pt x="4633" y="347"/>
                  <a:pt x="4621" y="360"/>
                  <a:pt x="4605" y="369"/>
                </a:cubicBezTo>
                <a:cubicBezTo>
                  <a:pt x="4589" y="378"/>
                  <a:pt x="4571" y="383"/>
                  <a:pt x="4551" y="383"/>
                </a:cubicBezTo>
                <a:cubicBezTo>
                  <a:pt x="4520" y="383"/>
                  <a:pt x="4494" y="372"/>
                  <a:pt x="4475" y="349"/>
                </a:cubicBezTo>
                <a:cubicBezTo>
                  <a:pt x="4455" y="326"/>
                  <a:pt x="4446" y="295"/>
                  <a:pt x="4446" y="255"/>
                </a:cubicBezTo>
                <a:cubicBezTo>
                  <a:pt x="4446" y="215"/>
                  <a:pt x="4456" y="182"/>
                  <a:pt x="4478" y="157"/>
                </a:cubicBezTo>
                <a:cubicBezTo>
                  <a:pt x="4499" y="132"/>
                  <a:pt x="4527" y="119"/>
                  <a:pt x="4561" y="119"/>
                </a:cubicBezTo>
                <a:cubicBezTo>
                  <a:pt x="4598" y="119"/>
                  <a:pt x="4625" y="134"/>
                  <a:pt x="4641" y="165"/>
                </a:cubicBezTo>
                <a:cubicBezTo>
                  <a:pt x="4642" y="165"/>
                  <a:pt x="4642" y="165"/>
                  <a:pt x="4642" y="165"/>
                </a:cubicBezTo>
                <a:cubicBezTo>
                  <a:pt x="4642" y="4"/>
                  <a:pt x="4642" y="4"/>
                  <a:pt x="4642" y="4"/>
                </a:cubicBezTo>
                <a:cubicBezTo>
                  <a:pt x="4665" y="4"/>
                  <a:pt x="4665" y="4"/>
                  <a:pt x="4665" y="4"/>
                </a:cubicBezTo>
                <a:cubicBezTo>
                  <a:pt x="4665" y="377"/>
                  <a:pt x="4665" y="377"/>
                  <a:pt x="4665" y="377"/>
                </a:cubicBezTo>
                <a:lnTo>
                  <a:pt x="4642" y="377"/>
                </a:lnTo>
                <a:close/>
                <a:moveTo>
                  <a:pt x="4642" y="224"/>
                </a:moveTo>
                <a:cubicBezTo>
                  <a:pt x="4642" y="200"/>
                  <a:pt x="4635" y="180"/>
                  <a:pt x="4620" y="164"/>
                </a:cubicBezTo>
                <a:cubicBezTo>
                  <a:pt x="4605" y="148"/>
                  <a:pt x="4585" y="140"/>
                  <a:pt x="4560" y="140"/>
                </a:cubicBezTo>
                <a:cubicBezTo>
                  <a:pt x="4534" y="140"/>
                  <a:pt x="4512" y="150"/>
                  <a:pt x="4495" y="170"/>
                </a:cubicBezTo>
                <a:cubicBezTo>
                  <a:pt x="4478" y="190"/>
                  <a:pt x="4469" y="218"/>
                  <a:pt x="4469" y="253"/>
                </a:cubicBezTo>
                <a:cubicBezTo>
                  <a:pt x="4469" y="288"/>
                  <a:pt x="4477" y="315"/>
                  <a:pt x="4492" y="334"/>
                </a:cubicBezTo>
                <a:cubicBezTo>
                  <a:pt x="4508" y="353"/>
                  <a:pt x="4528" y="362"/>
                  <a:pt x="4552" y="362"/>
                </a:cubicBezTo>
                <a:cubicBezTo>
                  <a:pt x="4581" y="362"/>
                  <a:pt x="4603" y="353"/>
                  <a:pt x="4619" y="336"/>
                </a:cubicBezTo>
                <a:cubicBezTo>
                  <a:pt x="4634" y="318"/>
                  <a:pt x="4642" y="296"/>
                  <a:pt x="4642" y="271"/>
                </a:cubicBezTo>
                <a:lnTo>
                  <a:pt x="4642" y="224"/>
                </a:lnTo>
                <a:close/>
                <a:moveTo>
                  <a:pt x="5037" y="377"/>
                </a:moveTo>
                <a:cubicBezTo>
                  <a:pt x="4990" y="274"/>
                  <a:pt x="4990" y="274"/>
                  <a:pt x="4990" y="274"/>
                </a:cubicBezTo>
                <a:cubicBezTo>
                  <a:pt x="4980" y="252"/>
                  <a:pt x="4971" y="238"/>
                  <a:pt x="4961" y="231"/>
                </a:cubicBezTo>
                <a:cubicBezTo>
                  <a:pt x="4951" y="223"/>
                  <a:pt x="4939" y="220"/>
                  <a:pt x="4925" y="220"/>
                </a:cubicBezTo>
                <a:cubicBezTo>
                  <a:pt x="4881" y="220"/>
                  <a:pt x="4881" y="220"/>
                  <a:pt x="4881" y="220"/>
                </a:cubicBezTo>
                <a:cubicBezTo>
                  <a:pt x="4881" y="377"/>
                  <a:pt x="4881" y="377"/>
                  <a:pt x="4881" y="377"/>
                </a:cubicBezTo>
                <a:cubicBezTo>
                  <a:pt x="4857" y="377"/>
                  <a:pt x="4857" y="377"/>
                  <a:pt x="4857" y="377"/>
                </a:cubicBezTo>
                <a:cubicBezTo>
                  <a:pt x="4857" y="24"/>
                  <a:pt x="4857" y="24"/>
                  <a:pt x="4857" y="24"/>
                </a:cubicBezTo>
                <a:cubicBezTo>
                  <a:pt x="4954" y="24"/>
                  <a:pt x="4954" y="24"/>
                  <a:pt x="4954" y="24"/>
                </a:cubicBezTo>
                <a:cubicBezTo>
                  <a:pt x="4985" y="24"/>
                  <a:pt x="5010" y="33"/>
                  <a:pt x="5028" y="50"/>
                </a:cubicBezTo>
                <a:cubicBezTo>
                  <a:pt x="5045" y="66"/>
                  <a:pt x="5054" y="89"/>
                  <a:pt x="5054" y="116"/>
                </a:cubicBezTo>
                <a:cubicBezTo>
                  <a:pt x="5054" y="141"/>
                  <a:pt x="5047" y="163"/>
                  <a:pt x="5032" y="180"/>
                </a:cubicBezTo>
                <a:cubicBezTo>
                  <a:pt x="5018" y="197"/>
                  <a:pt x="4997" y="208"/>
                  <a:pt x="4971" y="213"/>
                </a:cubicBezTo>
                <a:cubicBezTo>
                  <a:pt x="4971" y="214"/>
                  <a:pt x="4971" y="214"/>
                  <a:pt x="4971" y="214"/>
                </a:cubicBezTo>
                <a:cubicBezTo>
                  <a:pt x="4985" y="219"/>
                  <a:pt x="4999" y="236"/>
                  <a:pt x="5012" y="264"/>
                </a:cubicBezTo>
                <a:cubicBezTo>
                  <a:pt x="5064" y="377"/>
                  <a:pt x="5064" y="377"/>
                  <a:pt x="5064" y="377"/>
                </a:cubicBezTo>
                <a:lnTo>
                  <a:pt x="5037" y="377"/>
                </a:lnTo>
                <a:close/>
                <a:moveTo>
                  <a:pt x="4881" y="47"/>
                </a:moveTo>
                <a:cubicBezTo>
                  <a:pt x="4881" y="198"/>
                  <a:pt x="4881" y="198"/>
                  <a:pt x="4881" y="198"/>
                </a:cubicBezTo>
                <a:cubicBezTo>
                  <a:pt x="4942" y="198"/>
                  <a:pt x="4942" y="198"/>
                  <a:pt x="4942" y="198"/>
                </a:cubicBezTo>
                <a:cubicBezTo>
                  <a:pt x="4968" y="198"/>
                  <a:pt x="4990" y="191"/>
                  <a:pt x="5006" y="176"/>
                </a:cubicBezTo>
                <a:cubicBezTo>
                  <a:pt x="5021" y="162"/>
                  <a:pt x="5029" y="143"/>
                  <a:pt x="5029" y="119"/>
                </a:cubicBezTo>
                <a:cubicBezTo>
                  <a:pt x="5029" y="96"/>
                  <a:pt x="5022" y="79"/>
                  <a:pt x="5008" y="66"/>
                </a:cubicBezTo>
                <a:cubicBezTo>
                  <a:pt x="4994" y="53"/>
                  <a:pt x="4973" y="47"/>
                  <a:pt x="4947" y="47"/>
                </a:cubicBezTo>
                <a:lnTo>
                  <a:pt x="4881" y="47"/>
                </a:lnTo>
                <a:close/>
                <a:moveTo>
                  <a:pt x="5134" y="252"/>
                </a:moveTo>
                <a:cubicBezTo>
                  <a:pt x="5134" y="286"/>
                  <a:pt x="5142" y="313"/>
                  <a:pt x="5158" y="333"/>
                </a:cubicBezTo>
                <a:cubicBezTo>
                  <a:pt x="5174" y="352"/>
                  <a:pt x="5196" y="362"/>
                  <a:pt x="5224" y="362"/>
                </a:cubicBezTo>
                <a:cubicBezTo>
                  <a:pt x="5252" y="362"/>
                  <a:pt x="5280" y="352"/>
                  <a:pt x="5307" y="331"/>
                </a:cubicBezTo>
                <a:cubicBezTo>
                  <a:pt x="5307" y="355"/>
                  <a:pt x="5307" y="355"/>
                  <a:pt x="5307" y="355"/>
                </a:cubicBezTo>
                <a:cubicBezTo>
                  <a:pt x="5281" y="374"/>
                  <a:pt x="5251" y="383"/>
                  <a:pt x="5219" y="383"/>
                </a:cubicBezTo>
                <a:cubicBezTo>
                  <a:pt x="5187" y="383"/>
                  <a:pt x="5161" y="371"/>
                  <a:pt x="5141" y="348"/>
                </a:cubicBezTo>
                <a:cubicBezTo>
                  <a:pt x="5121" y="325"/>
                  <a:pt x="5111" y="292"/>
                  <a:pt x="5111" y="249"/>
                </a:cubicBezTo>
                <a:cubicBezTo>
                  <a:pt x="5111" y="213"/>
                  <a:pt x="5121" y="182"/>
                  <a:pt x="5142" y="157"/>
                </a:cubicBezTo>
                <a:cubicBezTo>
                  <a:pt x="5163" y="132"/>
                  <a:pt x="5190" y="119"/>
                  <a:pt x="5224" y="119"/>
                </a:cubicBezTo>
                <a:cubicBezTo>
                  <a:pt x="5255" y="119"/>
                  <a:pt x="5279" y="130"/>
                  <a:pt x="5296" y="152"/>
                </a:cubicBezTo>
                <a:cubicBezTo>
                  <a:pt x="5312" y="174"/>
                  <a:pt x="5321" y="204"/>
                  <a:pt x="5321" y="242"/>
                </a:cubicBezTo>
                <a:cubicBezTo>
                  <a:pt x="5321" y="252"/>
                  <a:pt x="5321" y="252"/>
                  <a:pt x="5321" y="252"/>
                </a:cubicBezTo>
                <a:lnTo>
                  <a:pt x="5134" y="252"/>
                </a:lnTo>
                <a:close/>
                <a:moveTo>
                  <a:pt x="5297" y="231"/>
                </a:moveTo>
                <a:cubicBezTo>
                  <a:pt x="5296" y="202"/>
                  <a:pt x="5289" y="180"/>
                  <a:pt x="5276" y="164"/>
                </a:cubicBezTo>
                <a:cubicBezTo>
                  <a:pt x="5263" y="148"/>
                  <a:pt x="5245" y="140"/>
                  <a:pt x="5223" y="140"/>
                </a:cubicBezTo>
                <a:cubicBezTo>
                  <a:pt x="5199" y="140"/>
                  <a:pt x="5179" y="148"/>
                  <a:pt x="5164" y="163"/>
                </a:cubicBezTo>
                <a:cubicBezTo>
                  <a:pt x="5148" y="179"/>
                  <a:pt x="5139" y="202"/>
                  <a:pt x="5135" y="231"/>
                </a:cubicBezTo>
                <a:lnTo>
                  <a:pt x="5297" y="231"/>
                </a:lnTo>
                <a:close/>
                <a:moveTo>
                  <a:pt x="5531" y="377"/>
                </a:moveTo>
                <a:cubicBezTo>
                  <a:pt x="5531" y="326"/>
                  <a:pt x="5531" y="326"/>
                  <a:pt x="5531" y="326"/>
                </a:cubicBezTo>
                <a:cubicBezTo>
                  <a:pt x="5530" y="326"/>
                  <a:pt x="5530" y="326"/>
                  <a:pt x="5530" y="326"/>
                </a:cubicBezTo>
                <a:cubicBezTo>
                  <a:pt x="5522" y="344"/>
                  <a:pt x="5511" y="357"/>
                  <a:pt x="5495" y="367"/>
                </a:cubicBezTo>
                <a:cubicBezTo>
                  <a:pt x="5480" y="378"/>
                  <a:pt x="5463" y="383"/>
                  <a:pt x="5444" y="383"/>
                </a:cubicBezTo>
                <a:cubicBezTo>
                  <a:pt x="5420" y="383"/>
                  <a:pt x="5402" y="376"/>
                  <a:pt x="5388" y="363"/>
                </a:cubicBezTo>
                <a:cubicBezTo>
                  <a:pt x="5374" y="349"/>
                  <a:pt x="5367" y="332"/>
                  <a:pt x="5367" y="312"/>
                </a:cubicBezTo>
                <a:cubicBezTo>
                  <a:pt x="5367" y="268"/>
                  <a:pt x="5396" y="241"/>
                  <a:pt x="5454" y="232"/>
                </a:cubicBezTo>
                <a:cubicBezTo>
                  <a:pt x="5531" y="221"/>
                  <a:pt x="5531" y="221"/>
                  <a:pt x="5531" y="221"/>
                </a:cubicBezTo>
                <a:cubicBezTo>
                  <a:pt x="5531" y="167"/>
                  <a:pt x="5511" y="140"/>
                  <a:pt x="5470" y="140"/>
                </a:cubicBezTo>
                <a:cubicBezTo>
                  <a:pt x="5443" y="140"/>
                  <a:pt x="5416" y="151"/>
                  <a:pt x="5390" y="173"/>
                </a:cubicBezTo>
                <a:cubicBezTo>
                  <a:pt x="5390" y="146"/>
                  <a:pt x="5390" y="146"/>
                  <a:pt x="5390" y="146"/>
                </a:cubicBezTo>
                <a:cubicBezTo>
                  <a:pt x="5399" y="138"/>
                  <a:pt x="5412" y="132"/>
                  <a:pt x="5428" y="127"/>
                </a:cubicBezTo>
                <a:cubicBezTo>
                  <a:pt x="5443" y="122"/>
                  <a:pt x="5458" y="119"/>
                  <a:pt x="5473" y="119"/>
                </a:cubicBezTo>
                <a:cubicBezTo>
                  <a:pt x="5498" y="119"/>
                  <a:pt x="5518" y="127"/>
                  <a:pt x="5533" y="143"/>
                </a:cubicBezTo>
                <a:cubicBezTo>
                  <a:pt x="5547" y="159"/>
                  <a:pt x="5554" y="182"/>
                  <a:pt x="5554" y="213"/>
                </a:cubicBezTo>
                <a:cubicBezTo>
                  <a:pt x="5554" y="377"/>
                  <a:pt x="5554" y="377"/>
                  <a:pt x="5554" y="377"/>
                </a:cubicBezTo>
                <a:lnTo>
                  <a:pt x="5531" y="377"/>
                </a:lnTo>
                <a:close/>
                <a:moveTo>
                  <a:pt x="5462" y="251"/>
                </a:moveTo>
                <a:cubicBezTo>
                  <a:pt x="5436" y="255"/>
                  <a:pt x="5417" y="261"/>
                  <a:pt x="5407" y="270"/>
                </a:cubicBezTo>
                <a:cubicBezTo>
                  <a:pt x="5396" y="278"/>
                  <a:pt x="5391" y="292"/>
                  <a:pt x="5391" y="311"/>
                </a:cubicBezTo>
                <a:cubicBezTo>
                  <a:pt x="5391" y="326"/>
                  <a:pt x="5395" y="338"/>
                  <a:pt x="5405" y="348"/>
                </a:cubicBezTo>
                <a:cubicBezTo>
                  <a:pt x="5415" y="357"/>
                  <a:pt x="5429" y="362"/>
                  <a:pt x="5447" y="362"/>
                </a:cubicBezTo>
                <a:cubicBezTo>
                  <a:pt x="5471" y="362"/>
                  <a:pt x="5491" y="353"/>
                  <a:pt x="5507" y="335"/>
                </a:cubicBezTo>
                <a:cubicBezTo>
                  <a:pt x="5523" y="317"/>
                  <a:pt x="5531" y="294"/>
                  <a:pt x="5531" y="266"/>
                </a:cubicBezTo>
                <a:cubicBezTo>
                  <a:pt x="5531" y="241"/>
                  <a:pt x="5531" y="241"/>
                  <a:pt x="5531" y="241"/>
                </a:cubicBezTo>
                <a:lnTo>
                  <a:pt x="5462" y="251"/>
                </a:lnTo>
                <a:close/>
                <a:moveTo>
                  <a:pt x="5806" y="377"/>
                </a:moveTo>
                <a:cubicBezTo>
                  <a:pt x="5806" y="331"/>
                  <a:pt x="5806" y="331"/>
                  <a:pt x="5806" y="331"/>
                </a:cubicBezTo>
                <a:cubicBezTo>
                  <a:pt x="5805" y="331"/>
                  <a:pt x="5805" y="331"/>
                  <a:pt x="5805" y="331"/>
                </a:cubicBezTo>
                <a:cubicBezTo>
                  <a:pt x="5797" y="347"/>
                  <a:pt x="5785" y="360"/>
                  <a:pt x="5769" y="369"/>
                </a:cubicBezTo>
                <a:cubicBezTo>
                  <a:pt x="5753" y="378"/>
                  <a:pt x="5735" y="383"/>
                  <a:pt x="5715" y="383"/>
                </a:cubicBezTo>
                <a:cubicBezTo>
                  <a:pt x="5684" y="383"/>
                  <a:pt x="5658" y="372"/>
                  <a:pt x="5639" y="349"/>
                </a:cubicBezTo>
                <a:cubicBezTo>
                  <a:pt x="5619" y="326"/>
                  <a:pt x="5609" y="295"/>
                  <a:pt x="5609" y="255"/>
                </a:cubicBezTo>
                <a:cubicBezTo>
                  <a:pt x="5609" y="215"/>
                  <a:pt x="5620" y="182"/>
                  <a:pt x="5641" y="157"/>
                </a:cubicBezTo>
                <a:cubicBezTo>
                  <a:pt x="5663" y="132"/>
                  <a:pt x="5691" y="119"/>
                  <a:pt x="5725" y="119"/>
                </a:cubicBezTo>
                <a:cubicBezTo>
                  <a:pt x="5762" y="119"/>
                  <a:pt x="5789" y="134"/>
                  <a:pt x="5805" y="165"/>
                </a:cubicBezTo>
                <a:cubicBezTo>
                  <a:pt x="5806" y="165"/>
                  <a:pt x="5806" y="165"/>
                  <a:pt x="5806" y="165"/>
                </a:cubicBezTo>
                <a:cubicBezTo>
                  <a:pt x="5806" y="4"/>
                  <a:pt x="5806" y="4"/>
                  <a:pt x="5806" y="4"/>
                </a:cubicBezTo>
                <a:cubicBezTo>
                  <a:pt x="5829" y="4"/>
                  <a:pt x="5829" y="4"/>
                  <a:pt x="5829" y="4"/>
                </a:cubicBezTo>
                <a:cubicBezTo>
                  <a:pt x="5829" y="377"/>
                  <a:pt x="5829" y="377"/>
                  <a:pt x="5829" y="377"/>
                </a:cubicBezTo>
                <a:lnTo>
                  <a:pt x="5806" y="377"/>
                </a:lnTo>
                <a:close/>
                <a:moveTo>
                  <a:pt x="5806" y="224"/>
                </a:moveTo>
                <a:cubicBezTo>
                  <a:pt x="5806" y="200"/>
                  <a:pt x="5799" y="180"/>
                  <a:pt x="5784" y="164"/>
                </a:cubicBezTo>
                <a:cubicBezTo>
                  <a:pt x="5769" y="148"/>
                  <a:pt x="5749" y="140"/>
                  <a:pt x="5724" y="140"/>
                </a:cubicBezTo>
                <a:cubicBezTo>
                  <a:pt x="5698" y="140"/>
                  <a:pt x="5676" y="150"/>
                  <a:pt x="5659" y="170"/>
                </a:cubicBezTo>
                <a:cubicBezTo>
                  <a:pt x="5642" y="190"/>
                  <a:pt x="5633" y="218"/>
                  <a:pt x="5633" y="253"/>
                </a:cubicBezTo>
                <a:cubicBezTo>
                  <a:pt x="5633" y="288"/>
                  <a:pt x="5641" y="315"/>
                  <a:pt x="5656" y="334"/>
                </a:cubicBezTo>
                <a:cubicBezTo>
                  <a:pt x="5672" y="353"/>
                  <a:pt x="5692" y="362"/>
                  <a:pt x="5716" y="362"/>
                </a:cubicBezTo>
                <a:cubicBezTo>
                  <a:pt x="5745" y="362"/>
                  <a:pt x="5767" y="353"/>
                  <a:pt x="5783" y="336"/>
                </a:cubicBezTo>
                <a:cubicBezTo>
                  <a:pt x="5798" y="318"/>
                  <a:pt x="5806" y="296"/>
                  <a:pt x="5806" y="271"/>
                </a:cubicBezTo>
                <a:lnTo>
                  <a:pt x="5806" y="224"/>
                </a:lnTo>
                <a:close/>
                <a:moveTo>
                  <a:pt x="5918" y="62"/>
                </a:moveTo>
                <a:cubicBezTo>
                  <a:pt x="5913" y="62"/>
                  <a:pt x="5909" y="60"/>
                  <a:pt x="5905" y="56"/>
                </a:cubicBezTo>
                <a:cubicBezTo>
                  <a:pt x="5902" y="53"/>
                  <a:pt x="5900" y="48"/>
                  <a:pt x="5900" y="43"/>
                </a:cubicBezTo>
                <a:cubicBezTo>
                  <a:pt x="5900" y="37"/>
                  <a:pt x="5902" y="33"/>
                  <a:pt x="5905" y="29"/>
                </a:cubicBezTo>
                <a:cubicBezTo>
                  <a:pt x="5909" y="26"/>
                  <a:pt x="5914" y="24"/>
                  <a:pt x="5918" y="24"/>
                </a:cubicBezTo>
                <a:cubicBezTo>
                  <a:pt x="5923" y="24"/>
                  <a:pt x="5928" y="26"/>
                  <a:pt x="5932" y="29"/>
                </a:cubicBezTo>
                <a:cubicBezTo>
                  <a:pt x="5936" y="33"/>
                  <a:pt x="5938" y="37"/>
                  <a:pt x="5938" y="43"/>
                </a:cubicBezTo>
                <a:cubicBezTo>
                  <a:pt x="5938" y="48"/>
                  <a:pt x="5936" y="52"/>
                  <a:pt x="5932" y="56"/>
                </a:cubicBezTo>
                <a:cubicBezTo>
                  <a:pt x="5928" y="60"/>
                  <a:pt x="5924" y="62"/>
                  <a:pt x="5918" y="62"/>
                </a:cubicBezTo>
                <a:close/>
                <a:moveTo>
                  <a:pt x="5907" y="377"/>
                </a:moveTo>
                <a:cubicBezTo>
                  <a:pt x="5907" y="125"/>
                  <a:pt x="5907" y="125"/>
                  <a:pt x="5907" y="125"/>
                </a:cubicBezTo>
                <a:cubicBezTo>
                  <a:pt x="5930" y="125"/>
                  <a:pt x="5930" y="125"/>
                  <a:pt x="5930" y="125"/>
                </a:cubicBezTo>
                <a:cubicBezTo>
                  <a:pt x="5930" y="377"/>
                  <a:pt x="5930" y="377"/>
                  <a:pt x="5930" y="377"/>
                </a:cubicBezTo>
                <a:lnTo>
                  <a:pt x="5907" y="377"/>
                </a:lnTo>
                <a:close/>
                <a:moveTo>
                  <a:pt x="6179" y="377"/>
                </a:moveTo>
                <a:cubicBezTo>
                  <a:pt x="6179" y="230"/>
                  <a:pt x="6179" y="230"/>
                  <a:pt x="6179" y="230"/>
                </a:cubicBezTo>
                <a:cubicBezTo>
                  <a:pt x="6179" y="170"/>
                  <a:pt x="6158" y="140"/>
                  <a:pt x="6114" y="140"/>
                </a:cubicBezTo>
                <a:cubicBezTo>
                  <a:pt x="6090" y="140"/>
                  <a:pt x="6070" y="149"/>
                  <a:pt x="6054" y="166"/>
                </a:cubicBezTo>
                <a:cubicBezTo>
                  <a:pt x="6039" y="184"/>
                  <a:pt x="6031" y="206"/>
                  <a:pt x="6031" y="232"/>
                </a:cubicBezTo>
                <a:cubicBezTo>
                  <a:pt x="6031" y="377"/>
                  <a:pt x="6031" y="377"/>
                  <a:pt x="6031" y="377"/>
                </a:cubicBezTo>
                <a:cubicBezTo>
                  <a:pt x="6008" y="377"/>
                  <a:pt x="6008" y="377"/>
                  <a:pt x="6008" y="377"/>
                </a:cubicBezTo>
                <a:cubicBezTo>
                  <a:pt x="6008" y="125"/>
                  <a:pt x="6008" y="125"/>
                  <a:pt x="6008" y="125"/>
                </a:cubicBezTo>
                <a:cubicBezTo>
                  <a:pt x="6031" y="125"/>
                  <a:pt x="6031" y="125"/>
                  <a:pt x="6031" y="125"/>
                </a:cubicBezTo>
                <a:cubicBezTo>
                  <a:pt x="6031" y="171"/>
                  <a:pt x="6031" y="171"/>
                  <a:pt x="6031" y="171"/>
                </a:cubicBezTo>
                <a:cubicBezTo>
                  <a:pt x="6032" y="171"/>
                  <a:pt x="6032" y="171"/>
                  <a:pt x="6032" y="171"/>
                </a:cubicBezTo>
                <a:cubicBezTo>
                  <a:pt x="6050" y="136"/>
                  <a:pt x="6079" y="119"/>
                  <a:pt x="6118" y="119"/>
                </a:cubicBezTo>
                <a:cubicBezTo>
                  <a:pt x="6145" y="119"/>
                  <a:pt x="6166" y="128"/>
                  <a:pt x="6180" y="146"/>
                </a:cubicBezTo>
                <a:cubicBezTo>
                  <a:pt x="6195" y="164"/>
                  <a:pt x="6202" y="190"/>
                  <a:pt x="6202" y="224"/>
                </a:cubicBezTo>
                <a:cubicBezTo>
                  <a:pt x="6202" y="377"/>
                  <a:pt x="6202" y="377"/>
                  <a:pt x="6202" y="377"/>
                </a:cubicBezTo>
                <a:lnTo>
                  <a:pt x="6179" y="377"/>
                </a:lnTo>
                <a:close/>
                <a:moveTo>
                  <a:pt x="6281" y="252"/>
                </a:moveTo>
                <a:cubicBezTo>
                  <a:pt x="6281" y="286"/>
                  <a:pt x="6289" y="313"/>
                  <a:pt x="6305" y="333"/>
                </a:cubicBezTo>
                <a:cubicBezTo>
                  <a:pt x="6321" y="352"/>
                  <a:pt x="6343" y="362"/>
                  <a:pt x="6371" y="362"/>
                </a:cubicBezTo>
                <a:cubicBezTo>
                  <a:pt x="6399" y="362"/>
                  <a:pt x="6426" y="352"/>
                  <a:pt x="6453" y="331"/>
                </a:cubicBezTo>
                <a:cubicBezTo>
                  <a:pt x="6453" y="355"/>
                  <a:pt x="6453" y="355"/>
                  <a:pt x="6453" y="355"/>
                </a:cubicBezTo>
                <a:cubicBezTo>
                  <a:pt x="6427" y="374"/>
                  <a:pt x="6398" y="383"/>
                  <a:pt x="6366" y="383"/>
                </a:cubicBezTo>
                <a:cubicBezTo>
                  <a:pt x="6334" y="383"/>
                  <a:pt x="6307" y="371"/>
                  <a:pt x="6287" y="348"/>
                </a:cubicBezTo>
                <a:cubicBezTo>
                  <a:pt x="6267" y="325"/>
                  <a:pt x="6258" y="292"/>
                  <a:pt x="6258" y="249"/>
                </a:cubicBezTo>
                <a:cubicBezTo>
                  <a:pt x="6258" y="213"/>
                  <a:pt x="6268" y="182"/>
                  <a:pt x="6289" y="157"/>
                </a:cubicBezTo>
                <a:cubicBezTo>
                  <a:pt x="6310" y="132"/>
                  <a:pt x="6337" y="119"/>
                  <a:pt x="6370" y="119"/>
                </a:cubicBezTo>
                <a:cubicBezTo>
                  <a:pt x="6402" y="119"/>
                  <a:pt x="6426" y="130"/>
                  <a:pt x="6442" y="152"/>
                </a:cubicBezTo>
                <a:cubicBezTo>
                  <a:pt x="6459" y="174"/>
                  <a:pt x="6467" y="204"/>
                  <a:pt x="6467" y="242"/>
                </a:cubicBezTo>
                <a:cubicBezTo>
                  <a:pt x="6467" y="252"/>
                  <a:pt x="6467" y="252"/>
                  <a:pt x="6467" y="252"/>
                </a:cubicBezTo>
                <a:lnTo>
                  <a:pt x="6281" y="252"/>
                </a:lnTo>
                <a:close/>
                <a:moveTo>
                  <a:pt x="6444" y="231"/>
                </a:moveTo>
                <a:cubicBezTo>
                  <a:pt x="6443" y="202"/>
                  <a:pt x="6436" y="180"/>
                  <a:pt x="6423" y="164"/>
                </a:cubicBezTo>
                <a:cubicBezTo>
                  <a:pt x="6410" y="148"/>
                  <a:pt x="6392" y="140"/>
                  <a:pt x="6369" y="140"/>
                </a:cubicBezTo>
                <a:cubicBezTo>
                  <a:pt x="6346" y="140"/>
                  <a:pt x="6326" y="148"/>
                  <a:pt x="6311" y="163"/>
                </a:cubicBezTo>
                <a:cubicBezTo>
                  <a:pt x="6295" y="179"/>
                  <a:pt x="6286" y="202"/>
                  <a:pt x="6282" y="231"/>
                </a:cubicBezTo>
                <a:lnTo>
                  <a:pt x="6444" y="231"/>
                </a:lnTo>
                <a:close/>
                <a:moveTo>
                  <a:pt x="6515" y="366"/>
                </a:moveTo>
                <a:cubicBezTo>
                  <a:pt x="6515" y="338"/>
                  <a:pt x="6515" y="338"/>
                  <a:pt x="6515" y="338"/>
                </a:cubicBezTo>
                <a:cubicBezTo>
                  <a:pt x="6523" y="346"/>
                  <a:pt x="6533" y="352"/>
                  <a:pt x="6546" y="356"/>
                </a:cubicBezTo>
                <a:cubicBezTo>
                  <a:pt x="6558" y="360"/>
                  <a:pt x="6568" y="362"/>
                  <a:pt x="6577" y="362"/>
                </a:cubicBezTo>
                <a:cubicBezTo>
                  <a:pt x="6617" y="362"/>
                  <a:pt x="6636" y="346"/>
                  <a:pt x="6636" y="314"/>
                </a:cubicBezTo>
                <a:cubicBezTo>
                  <a:pt x="6636" y="303"/>
                  <a:pt x="6632" y="293"/>
                  <a:pt x="6623" y="285"/>
                </a:cubicBezTo>
                <a:cubicBezTo>
                  <a:pt x="6615" y="277"/>
                  <a:pt x="6600" y="269"/>
                  <a:pt x="6581" y="261"/>
                </a:cubicBezTo>
                <a:cubicBezTo>
                  <a:pt x="6557" y="251"/>
                  <a:pt x="6540" y="240"/>
                  <a:pt x="6530" y="228"/>
                </a:cubicBezTo>
                <a:cubicBezTo>
                  <a:pt x="6521" y="217"/>
                  <a:pt x="6516" y="204"/>
                  <a:pt x="6516" y="188"/>
                </a:cubicBezTo>
                <a:cubicBezTo>
                  <a:pt x="6516" y="167"/>
                  <a:pt x="6523" y="151"/>
                  <a:pt x="6539" y="138"/>
                </a:cubicBezTo>
                <a:cubicBezTo>
                  <a:pt x="6555" y="125"/>
                  <a:pt x="6574" y="119"/>
                  <a:pt x="6597" y="119"/>
                </a:cubicBezTo>
                <a:cubicBezTo>
                  <a:pt x="6619" y="119"/>
                  <a:pt x="6637" y="123"/>
                  <a:pt x="6652" y="132"/>
                </a:cubicBezTo>
                <a:cubicBezTo>
                  <a:pt x="6652" y="158"/>
                  <a:pt x="6652" y="158"/>
                  <a:pt x="6652" y="158"/>
                </a:cubicBezTo>
                <a:cubicBezTo>
                  <a:pt x="6634" y="146"/>
                  <a:pt x="6614" y="140"/>
                  <a:pt x="6595" y="140"/>
                </a:cubicBezTo>
                <a:cubicBezTo>
                  <a:pt x="6578" y="140"/>
                  <a:pt x="6565" y="144"/>
                  <a:pt x="6554" y="153"/>
                </a:cubicBezTo>
                <a:cubicBezTo>
                  <a:pt x="6544" y="161"/>
                  <a:pt x="6539" y="172"/>
                  <a:pt x="6539" y="186"/>
                </a:cubicBezTo>
                <a:cubicBezTo>
                  <a:pt x="6539" y="198"/>
                  <a:pt x="6542" y="208"/>
                  <a:pt x="6549" y="215"/>
                </a:cubicBezTo>
                <a:cubicBezTo>
                  <a:pt x="6555" y="223"/>
                  <a:pt x="6569" y="231"/>
                  <a:pt x="6591" y="241"/>
                </a:cubicBezTo>
                <a:cubicBezTo>
                  <a:pt x="6617" y="253"/>
                  <a:pt x="6635" y="264"/>
                  <a:pt x="6645" y="274"/>
                </a:cubicBezTo>
                <a:cubicBezTo>
                  <a:pt x="6655" y="284"/>
                  <a:pt x="6660" y="297"/>
                  <a:pt x="6660" y="314"/>
                </a:cubicBezTo>
                <a:cubicBezTo>
                  <a:pt x="6660" y="334"/>
                  <a:pt x="6652" y="350"/>
                  <a:pt x="6637" y="363"/>
                </a:cubicBezTo>
                <a:cubicBezTo>
                  <a:pt x="6622" y="376"/>
                  <a:pt x="6602" y="383"/>
                  <a:pt x="6575" y="383"/>
                </a:cubicBezTo>
                <a:cubicBezTo>
                  <a:pt x="6551" y="383"/>
                  <a:pt x="6531" y="377"/>
                  <a:pt x="6515" y="366"/>
                </a:cubicBezTo>
                <a:close/>
                <a:moveTo>
                  <a:pt x="6708" y="366"/>
                </a:moveTo>
                <a:cubicBezTo>
                  <a:pt x="6708" y="338"/>
                  <a:pt x="6708" y="338"/>
                  <a:pt x="6708" y="338"/>
                </a:cubicBezTo>
                <a:cubicBezTo>
                  <a:pt x="6716" y="346"/>
                  <a:pt x="6727" y="352"/>
                  <a:pt x="6739" y="356"/>
                </a:cubicBezTo>
                <a:cubicBezTo>
                  <a:pt x="6751" y="360"/>
                  <a:pt x="6761" y="362"/>
                  <a:pt x="6770" y="362"/>
                </a:cubicBezTo>
                <a:cubicBezTo>
                  <a:pt x="6810" y="362"/>
                  <a:pt x="6830" y="346"/>
                  <a:pt x="6830" y="314"/>
                </a:cubicBezTo>
                <a:cubicBezTo>
                  <a:pt x="6830" y="303"/>
                  <a:pt x="6825" y="293"/>
                  <a:pt x="6817" y="285"/>
                </a:cubicBezTo>
                <a:cubicBezTo>
                  <a:pt x="6808" y="277"/>
                  <a:pt x="6794" y="269"/>
                  <a:pt x="6774" y="261"/>
                </a:cubicBezTo>
                <a:cubicBezTo>
                  <a:pt x="6750" y="251"/>
                  <a:pt x="6733" y="240"/>
                  <a:pt x="6724" y="228"/>
                </a:cubicBezTo>
                <a:cubicBezTo>
                  <a:pt x="6714" y="217"/>
                  <a:pt x="6709" y="204"/>
                  <a:pt x="6709" y="188"/>
                </a:cubicBezTo>
                <a:cubicBezTo>
                  <a:pt x="6709" y="167"/>
                  <a:pt x="6717" y="151"/>
                  <a:pt x="6732" y="138"/>
                </a:cubicBezTo>
                <a:cubicBezTo>
                  <a:pt x="6748" y="125"/>
                  <a:pt x="6767" y="119"/>
                  <a:pt x="6790" y="119"/>
                </a:cubicBezTo>
                <a:cubicBezTo>
                  <a:pt x="6812" y="119"/>
                  <a:pt x="6830" y="123"/>
                  <a:pt x="6846" y="132"/>
                </a:cubicBezTo>
                <a:cubicBezTo>
                  <a:pt x="6846" y="158"/>
                  <a:pt x="6846" y="158"/>
                  <a:pt x="6846" y="158"/>
                </a:cubicBezTo>
                <a:cubicBezTo>
                  <a:pt x="6827" y="146"/>
                  <a:pt x="6808" y="140"/>
                  <a:pt x="6788" y="140"/>
                </a:cubicBezTo>
                <a:cubicBezTo>
                  <a:pt x="6771" y="140"/>
                  <a:pt x="6758" y="144"/>
                  <a:pt x="6748" y="153"/>
                </a:cubicBezTo>
                <a:cubicBezTo>
                  <a:pt x="6738" y="161"/>
                  <a:pt x="6733" y="172"/>
                  <a:pt x="6733" y="186"/>
                </a:cubicBezTo>
                <a:cubicBezTo>
                  <a:pt x="6733" y="198"/>
                  <a:pt x="6736" y="208"/>
                  <a:pt x="6742" y="215"/>
                </a:cubicBezTo>
                <a:cubicBezTo>
                  <a:pt x="6748" y="223"/>
                  <a:pt x="6763" y="231"/>
                  <a:pt x="6784" y="241"/>
                </a:cubicBezTo>
                <a:cubicBezTo>
                  <a:pt x="6811" y="253"/>
                  <a:pt x="6829" y="264"/>
                  <a:pt x="6838" y="274"/>
                </a:cubicBezTo>
                <a:cubicBezTo>
                  <a:pt x="6848" y="284"/>
                  <a:pt x="6853" y="297"/>
                  <a:pt x="6853" y="314"/>
                </a:cubicBezTo>
                <a:cubicBezTo>
                  <a:pt x="6853" y="334"/>
                  <a:pt x="6846" y="350"/>
                  <a:pt x="6831" y="363"/>
                </a:cubicBezTo>
                <a:cubicBezTo>
                  <a:pt x="6816" y="376"/>
                  <a:pt x="6795" y="383"/>
                  <a:pt x="6769" y="383"/>
                </a:cubicBezTo>
                <a:cubicBezTo>
                  <a:pt x="6744" y="383"/>
                  <a:pt x="6724" y="377"/>
                  <a:pt x="6708" y="366"/>
                </a:cubicBezTo>
                <a:close/>
                <a:moveTo>
                  <a:pt x="3745" y="272"/>
                </a:moveTo>
                <a:cubicBezTo>
                  <a:pt x="3745" y="298"/>
                  <a:pt x="3737" y="319"/>
                  <a:pt x="3720" y="337"/>
                </a:cubicBezTo>
                <a:cubicBezTo>
                  <a:pt x="3704" y="354"/>
                  <a:pt x="3683" y="362"/>
                  <a:pt x="3657" y="362"/>
                </a:cubicBezTo>
                <a:cubicBezTo>
                  <a:pt x="3631" y="362"/>
                  <a:pt x="3611" y="352"/>
                  <a:pt x="3596" y="333"/>
                </a:cubicBezTo>
                <a:cubicBezTo>
                  <a:pt x="3581" y="313"/>
                  <a:pt x="3573" y="287"/>
                  <a:pt x="3573" y="253"/>
                </a:cubicBezTo>
                <a:cubicBezTo>
                  <a:pt x="3573" y="219"/>
                  <a:pt x="3582" y="192"/>
                  <a:pt x="3598" y="171"/>
                </a:cubicBezTo>
                <a:cubicBezTo>
                  <a:pt x="3615" y="150"/>
                  <a:pt x="3637" y="140"/>
                  <a:pt x="3665" y="140"/>
                </a:cubicBezTo>
                <a:cubicBezTo>
                  <a:pt x="3688" y="140"/>
                  <a:pt x="3707" y="148"/>
                  <a:pt x="3722" y="163"/>
                </a:cubicBezTo>
                <a:cubicBezTo>
                  <a:pt x="3737" y="179"/>
                  <a:pt x="3745" y="199"/>
                  <a:pt x="3745" y="222"/>
                </a:cubicBezTo>
                <a:cubicBezTo>
                  <a:pt x="3745" y="272"/>
                  <a:pt x="3745" y="272"/>
                  <a:pt x="3745" y="272"/>
                </a:cubicBezTo>
                <a:cubicBezTo>
                  <a:pt x="3745" y="272"/>
                  <a:pt x="3745" y="272"/>
                  <a:pt x="3745" y="272"/>
                </a:cubicBezTo>
                <a:close/>
                <a:moveTo>
                  <a:pt x="3767" y="125"/>
                </a:moveTo>
                <a:cubicBezTo>
                  <a:pt x="3745" y="125"/>
                  <a:pt x="3745" y="125"/>
                  <a:pt x="3745" y="125"/>
                </a:cubicBezTo>
                <a:cubicBezTo>
                  <a:pt x="3745" y="165"/>
                  <a:pt x="3745" y="165"/>
                  <a:pt x="3745" y="165"/>
                </a:cubicBezTo>
                <a:cubicBezTo>
                  <a:pt x="3744" y="165"/>
                  <a:pt x="3744" y="165"/>
                  <a:pt x="3744" y="165"/>
                </a:cubicBezTo>
                <a:cubicBezTo>
                  <a:pt x="3728" y="134"/>
                  <a:pt x="3701" y="119"/>
                  <a:pt x="3664" y="119"/>
                </a:cubicBezTo>
                <a:cubicBezTo>
                  <a:pt x="3642" y="119"/>
                  <a:pt x="3622" y="125"/>
                  <a:pt x="3605" y="136"/>
                </a:cubicBezTo>
                <a:cubicBezTo>
                  <a:pt x="3587" y="148"/>
                  <a:pt x="3574" y="164"/>
                  <a:pt x="3564" y="185"/>
                </a:cubicBezTo>
                <a:cubicBezTo>
                  <a:pt x="3555" y="206"/>
                  <a:pt x="3550" y="229"/>
                  <a:pt x="3550" y="255"/>
                </a:cubicBezTo>
                <a:cubicBezTo>
                  <a:pt x="3550" y="294"/>
                  <a:pt x="3560" y="325"/>
                  <a:pt x="3578" y="348"/>
                </a:cubicBezTo>
                <a:cubicBezTo>
                  <a:pt x="3597" y="371"/>
                  <a:pt x="3623" y="383"/>
                  <a:pt x="3654" y="383"/>
                </a:cubicBezTo>
                <a:cubicBezTo>
                  <a:pt x="3694" y="383"/>
                  <a:pt x="3724" y="366"/>
                  <a:pt x="3744" y="331"/>
                </a:cubicBezTo>
                <a:cubicBezTo>
                  <a:pt x="3745" y="331"/>
                  <a:pt x="3745" y="331"/>
                  <a:pt x="3745" y="331"/>
                </a:cubicBezTo>
                <a:cubicBezTo>
                  <a:pt x="3745" y="364"/>
                  <a:pt x="3745" y="364"/>
                  <a:pt x="3745" y="364"/>
                </a:cubicBezTo>
                <a:cubicBezTo>
                  <a:pt x="3745" y="438"/>
                  <a:pt x="3711" y="474"/>
                  <a:pt x="3642" y="474"/>
                </a:cubicBezTo>
                <a:cubicBezTo>
                  <a:pt x="3618" y="474"/>
                  <a:pt x="3593" y="467"/>
                  <a:pt x="3567" y="452"/>
                </a:cubicBezTo>
                <a:cubicBezTo>
                  <a:pt x="3567" y="476"/>
                  <a:pt x="3567" y="476"/>
                  <a:pt x="3567" y="476"/>
                </a:cubicBezTo>
                <a:cubicBezTo>
                  <a:pt x="3593" y="488"/>
                  <a:pt x="3617" y="495"/>
                  <a:pt x="3641" y="495"/>
                </a:cubicBezTo>
                <a:cubicBezTo>
                  <a:pt x="3685" y="495"/>
                  <a:pt x="3717" y="484"/>
                  <a:pt x="3737" y="462"/>
                </a:cubicBezTo>
                <a:cubicBezTo>
                  <a:pt x="3757" y="440"/>
                  <a:pt x="3767" y="405"/>
                  <a:pt x="3767" y="358"/>
                </a:cubicBezTo>
                <a:cubicBezTo>
                  <a:pt x="3767" y="125"/>
                  <a:pt x="3767" y="125"/>
                  <a:pt x="3767" y="125"/>
                </a:cubicBezTo>
                <a:cubicBezTo>
                  <a:pt x="3767" y="125"/>
                  <a:pt x="3767" y="125"/>
                  <a:pt x="3767" y="125"/>
                </a:cubicBezTo>
                <a:close/>
                <a:moveTo>
                  <a:pt x="3493" y="377"/>
                </a:moveTo>
                <a:cubicBezTo>
                  <a:pt x="3493" y="224"/>
                  <a:pt x="3493" y="224"/>
                  <a:pt x="3493" y="224"/>
                </a:cubicBezTo>
                <a:cubicBezTo>
                  <a:pt x="3493" y="190"/>
                  <a:pt x="3486" y="164"/>
                  <a:pt x="3472" y="146"/>
                </a:cubicBezTo>
                <a:cubicBezTo>
                  <a:pt x="3458" y="128"/>
                  <a:pt x="3437" y="119"/>
                  <a:pt x="3410" y="119"/>
                </a:cubicBezTo>
                <a:cubicBezTo>
                  <a:pt x="3371" y="119"/>
                  <a:pt x="3343" y="136"/>
                  <a:pt x="3325" y="171"/>
                </a:cubicBezTo>
                <a:cubicBezTo>
                  <a:pt x="3324" y="171"/>
                  <a:pt x="3324" y="171"/>
                  <a:pt x="3324" y="171"/>
                </a:cubicBezTo>
                <a:cubicBezTo>
                  <a:pt x="3324" y="125"/>
                  <a:pt x="3324" y="125"/>
                  <a:pt x="3324" y="125"/>
                </a:cubicBezTo>
                <a:cubicBezTo>
                  <a:pt x="3301" y="125"/>
                  <a:pt x="3301" y="125"/>
                  <a:pt x="3301" y="125"/>
                </a:cubicBezTo>
                <a:cubicBezTo>
                  <a:pt x="3301" y="377"/>
                  <a:pt x="3301" y="377"/>
                  <a:pt x="3301" y="377"/>
                </a:cubicBezTo>
                <a:cubicBezTo>
                  <a:pt x="3324" y="377"/>
                  <a:pt x="3324" y="377"/>
                  <a:pt x="3324" y="377"/>
                </a:cubicBezTo>
                <a:cubicBezTo>
                  <a:pt x="3324" y="232"/>
                  <a:pt x="3324" y="232"/>
                  <a:pt x="3324" y="232"/>
                </a:cubicBezTo>
                <a:cubicBezTo>
                  <a:pt x="3324" y="206"/>
                  <a:pt x="3331" y="184"/>
                  <a:pt x="3347" y="166"/>
                </a:cubicBezTo>
                <a:cubicBezTo>
                  <a:pt x="3363" y="149"/>
                  <a:pt x="3382" y="140"/>
                  <a:pt x="3406" y="140"/>
                </a:cubicBezTo>
                <a:cubicBezTo>
                  <a:pt x="3449" y="140"/>
                  <a:pt x="3471" y="170"/>
                  <a:pt x="3471" y="230"/>
                </a:cubicBezTo>
                <a:cubicBezTo>
                  <a:pt x="3471" y="377"/>
                  <a:pt x="3471" y="377"/>
                  <a:pt x="3471" y="377"/>
                </a:cubicBezTo>
                <a:cubicBezTo>
                  <a:pt x="3493" y="377"/>
                  <a:pt x="3493" y="377"/>
                  <a:pt x="3493" y="377"/>
                </a:cubicBezTo>
                <a:cubicBezTo>
                  <a:pt x="3493" y="377"/>
                  <a:pt x="3493" y="377"/>
                  <a:pt x="3493" y="377"/>
                </a:cubicBezTo>
                <a:close/>
                <a:moveTo>
                  <a:pt x="3221" y="125"/>
                </a:moveTo>
                <a:cubicBezTo>
                  <a:pt x="3199" y="125"/>
                  <a:pt x="3199" y="125"/>
                  <a:pt x="3199" y="125"/>
                </a:cubicBezTo>
                <a:cubicBezTo>
                  <a:pt x="3199" y="377"/>
                  <a:pt x="3199" y="377"/>
                  <a:pt x="3199" y="377"/>
                </a:cubicBezTo>
                <a:cubicBezTo>
                  <a:pt x="3221" y="377"/>
                  <a:pt x="3221" y="377"/>
                  <a:pt x="3221" y="377"/>
                </a:cubicBezTo>
                <a:cubicBezTo>
                  <a:pt x="3221" y="125"/>
                  <a:pt x="3221" y="125"/>
                  <a:pt x="3221" y="125"/>
                </a:cubicBezTo>
                <a:cubicBezTo>
                  <a:pt x="3221" y="125"/>
                  <a:pt x="3221" y="125"/>
                  <a:pt x="3221" y="125"/>
                </a:cubicBezTo>
                <a:close/>
                <a:moveTo>
                  <a:pt x="3223" y="56"/>
                </a:moveTo>
                <a:cubicBezTo>
                  <a:pt x="3227" y="52"/>
                  <a:pt x="3229" y="48"/>
                  <a:pt x="3229" y="43"/>
                </a:cubicBezTo>
                <a:cubicBezTo>
                  <a:pt x="3229" y="37"/>
                  <a:pt x="3227" y="33"/>
                  <a:pt x="3223" y="29"/>
                </a:cubicBezTo>
                <a:cubicBezTo>
                  <a:pt x="3219" y="26"/>
                  <a:pt x="3215" y="24"/>
                  <a:pt x="3210" y="24"/>
                </a:cubicBezTo>
                <a:cubicBezTo>
                  <a:pt x="3205" y="24"/>
                  <a:pt x="3201" y="26"/>
                  <a:pt x="3197" y="29"/>
                </a:cubicBezTo>
                <a:cubicBezTo>
                  <a:pt x="3193" y="33"/>
                  <a:pt x="3191" y="37"/>
                  <a:pt x="3191" y="43"/>
                </a:cubicBezTo>
                <a:cubicBezTo>
                  <a:pt x="3191" y="48"/>
                  <a:pt x="3193" y="53"/>
                  <a:pt x="3197" y="56"/>
                </a:cubicBezTo>
                <a:cubicBezTo>
                  <a:pt x="3201" y="60"/>
                  <a:pt x="3205" y="62"/>
                  <a:pt x="3210" y="62"/>
                </a:cubicBezTo>
                <a:cubicBezTo>
                  <a:pt x="3215" y="62"/>
                  <a:pt x="3220" y="60"/>
                  <a:pt x="3223" y="56"/>
                </a:cubicBezTo>
                <a:moveTo>
                  <a:pt x="3124" y="377"/>
                </a:moveTo>
                <a:cubicBezTo>
                  <a:pt x="3124" y="224"/>
                  <a:pt x="3124" y="224"/>
                  <a:pt x="3124" y="224"/>
                </a:cubicBezTo>
                <a:cubicBezTo>
                  <a:pt x="3124" y="190"/>
                  <a:pt x="3117" y="164"/>
                  <a:pt x="3103" y="146"/>
                </a:cubicBezTo>
                <a:cubicBezTo>
                  <a:pt x="3089" y="128"/>
                  <a:pt x="3068" y="119"/>
                  <a:pt x="3041" y="119"/>
                </a:cubicBezTo>
                <a:cubicBezTo>
                  <a:pt x="3002" y="119"/>
                  <a:pt x="2974" y="136"/>
                  <a:pt x="2956" y="171"/>
                </a:cubicBezTo>
                <a:cubicBezTo>
                  <a:pt x="2955" y="171"/>
                  <a:pt x="2955" y="171"/>
                  <a:pt x="2955" y="171"/>
                </a:cubicBezTo>
                <a:cubicBezTo>
                  <a:pt x="2955" y="125"/>
                  <a:pt x="2955" y="125"/>
                  <a:pt x="2955" y="125"/>
                </a:cubicBezTo>
                <a:cubicBezTo>
                  <a:pt x="2932" y="125"/>
                  <a:pt x="2932" y="125"/>
                  <a:pt x="2932" y="125"/>
                </a:cubicBezTo>
                <a:cubicBezTo>
                  <a:pt x="2932" y="377"/>
                  <a:pt x="2932" y="377"/>
                  <a:pt x="2932" y="377"/>
                </a:cubicBezTo>
                <a:cubicBezTo>
                  <a:pt x="2955" y="377"/>
                  <a:pt x="2955" y="377"/>
                  <a:pt x="2955" y="377"/>
                </a:cubicBezTo>
                <a:cubicBezTo>
                  <a:pt x="2955" y="232"/>
                  <a:pt x="2955" y="232"/>
                  <a:pt x="2955" y="232"/>
                </a:cubicBezTo>
                <a:cubicBezTo>
                  <a:pt x="2955" y="206"/>
                  <a:pt x="2962" y="184"/>
                  <a:pt x="2978" y="166"/>
                </a:cubicBezTo>
                <a:cubicBezTo>
                  <a:pt x="2994" y="149"/>
                  <a:pt x="3013" y="140"/>
                  <a:pt x="3037" y="140"/>
                </a:cubicBezTo>
                <a:cubicBezTo>
                  <a:pt x="3080" y="140"/>
                  <a:pt x="3102" y="170"/>
                  <a:pt x="3102" y="230"/>
                </a:cubicBezTo>
                <a:cubicBezTo>
                  <a:pt x="3102" y="377"/>
                  <a:pt x="3102" y="377"/>
                  <a:pt x="3102" y="377"/>
                </a:cubicBezTo>
                <a:cubicBezTo>
                  <a:pt x="3124" y="377"/>
                  <a:pt x="3124" y="377"/>
                  <a:pt x="3124" y="377"/>
                </a:cubicBezTo>
                <a:cubicBezTo>
                  <a:pt x="3124" y="377"/>
                  <a:pt x="3124" y="377"/>
                  <a:pt x="3124" y="377"/>
                </a:cubicBezTo>
                <a:close/>
                <a:moveTo>
                  <a:pt x="2887" y="125"/>
                </a:moveTo>
                <a:cubicBezTo>
                  <a:pt x="2879" y="122"/>
                  <a:pt x="2871" y="120"/>
                  <a:pt x="2862" y="120"/>
                </a:cubicBezTo>
                <a:cubicBezTo>
                  <a:pt x="2846" y="120"/>
                  <a:pt x="2831" y="126"/>
                  <a:pt x="2819" y="136"/>
                </a:cubicBezTo>
                <a:cubicBezTo>
                  <a:pt x="2807" y="147"/>
                  <a:pt x="2798" y="162"/>
                  <a:pt x="2792" y="181"/>
                </a:cubicBezTo>
                <a:cubicBezTo>
                  <a:pt x="2791" y="181"/>
                  <a:pt x="2791" y="181"/>
                  <a:pt x="2791" y="181"/>
                </a:cubicBezTo>
                <a:cubicBezTo>
                  <a:pt x="2791" y="125"/>
                  <a:pt x="2791" y="125"/>
                  <a:pt x="2791" y="125"/>
                </a:cubicBezTo>
                <a:cubicBezTo>
                  <a:pt x="2769" y="125"/>
                  <a:pt x="2769" y="125"/>
                  <a:pt x="2769" y="125"/>
                </a:cubicBezTo>
                <a:cubicBezTo>
                  <a:pt x="2769" y="377"/>
                  <a:pt x="2769" y="377"/>
                  <a:pt x="2769" y="377"/>
                </a:cubicBezTo>
                <a:cubicBezTo>
                  <a:pt x="2791" y="377"/>
                  <a:pt x="2791" y="377"/>
                  <a:pt x="2791" y="377"/>
                </a:cubicBezTo>
                <a:cubicBezTo>
                  <a:pt x="2791" y="259"/>
                  <a:pt x="2791" y="259"/>
                  <a:pt x="2791" y="259"/>
                </a:cubicBezTo>
                <a:cubicBezTo>
                  <a:pt x="2791" y="235"/>
                  <a:pt x="2794" y="214"/>
                  <a:pt x="2800" y="196"/>
                </a:cubicBezTo>
                <a:cubicBezTo>
                  <a:pt x="2806" y="178"/>
                  <a:pt x="2814" y="164"/>
                  <a:pt x="2825" y="155"/>
                </a:cubicBezTo>
                <a:cubicBezTo>
                  <a:pt x="2835" y="145"/>
                  <a:pt x="2847" y="141"/>
                  <a:pt x="2860" y="141"/>
                </a:cubicBezTo>
                <a:cubicBezTo>
                  <a:pt x="2870" y="141"/>
                  <a:pt x="2879" y="143"/>
                  <a:pt x="2887" y="149"/>
                </a:cubicBezTo>
                <a:cubicBezTo>
                  <a:pt x="2887" y="125"/>
                  <a:pt x="2887" y="125"/>
                  <a:pt x="2887" y="125"/>
                </a:cubicBezTo>
                <a:cubicBezTo>
                  <a:pt x="2887" y="125"/>
                  <a:pt x="2887" y="125"/>
                  <a:pt x="2887" y="125"/>
                </a:cubicBezTo>
                <a:close/>
                <a:moveTo>
                  <a:pt x="2547" y="271"/>
                </a:moveTo>
                <a:cubicBezTo>
                  <a:pt x="2557" y="262"/>
                  <a:pt x="2575" y="256"/>
                  <a:pt x="2603" y="251"/>
                </a:cubicBezTo>
                <a:cubicBezTo>
                  <a:pt x="2672" y="241"/>
                  <a:pt x="2672" y="241"/>
                  <a:pt x="2672" y="241"/>
                </a:cubicBezTo>
                <a:cubicBezTo>
                  <a:pt x="2672" y="266"/>
                  <a:pt x="2672" y="266"/>
                  <a:pt x="2672" y="266"/>
                </a:cubicBezTo>
                <a:cubicBezTo>
                  <a:pt x="2672" y="294"/>
                  <a:pt x="2664" y="317"/>
                  <a:pt x="2648" y="335"/>
                </a:cubicBezTo>
                <a:cubicBezTo>
                  <a:pt x="2632" y="353"/>
                  <a:pt x="2612" y="362"/>
                  <a:pt x="2588" y="362"/>
                </a:cubicBezTo>
                <a:cubicBezTo>
                  <a:pt x="2571" y="362"/>
                  <a:pt x="2557" y="357"/>
                  <a:pt x="2547" y="348"/>
                </a:cubicBezTo>
                <a:cubicBezTo>
                  <a:pt x="2537" y="339"/>
                  <a:pt x="2532" y="327"/>
                  <a:pt x="2532" y="311"/>
                </a:cubicBezTo>
                <a:cubicBezTo>
                  <a:pt x="2532" y="293"/>
                  <a:pt x="2537" y="279"/>
                  <a:pt x="2547" y="271"/>
                </a:cubicBezTo>
                <a:moveTo>
                  <a:pt x="2694" y="377"/>
                </a:moveTo>
                <a:cubicBezTo>
                  <a:pt x="2694" y="213"/>
                  <a:pt x="2694" y="213"/>
                  <a:pt x="2694" y="213"/>
                </a:cubicBezTo>
                <a:cubicBezTo>
                  <a:pt x="2694" y="182"/>
                  <a:pt x="2687" y="159"/>
                  <a:pt x="2673" y="143"/>
                </a:cubicBezTo>
                <a:cubicBezTo>
                  <a:pt x="2659" y="127"/>
                  <a:pt x="2639" y="119"/>
                  <a:pt x="2613" y="119"/>
                </a:cubicBezTo>
                <a:cubicBezTo>
                  <a:pt x="2600" y="119"/>
                  <a:pt x="2586" y="122"/>
                  <a:pt x="2569" y="127"/>
                </a:cubicBezTo>
                <a:cubicBezTo>
                  <a:pt x="2553" y="132"/>
                  <a:pt x="2540" y="139"/>
                  <a:pt x="2531" y="146"/>
                </a:cubicBezTo>
                <a:cubicBezTo>
                  <a:pt x="2531" y="173"/>
                  <a:pt x="2531" y="173"/>
                  <a:pt x="2531" y="173"/>
                </a:cubicBezTo>
                <a:cubicBezTo>
                  <a:pt x="2557" y="151"/>
                  <a:pt x="2584" y="140"/>
                  <a:pt x="2611" y="140"/>
                </a:cubicBezTo>
                <a:cubicBezTo>
                  <a:pt x="2652" y="140"/>
                  <a:pt x="2672" y="167"/>
                  <a:pt x="2672" y="221"/>
                </a:cubicBezTo>
                <a:cubicBezTo>
                  <a:pt x="2595" y="232"/>
                  <a:pt x="2595" y="232"/>
                  <a:pt x="2595" y="232"/>
                </a:cubicBezTo>
                <a:cubicBezTo>
                  <a:pt x="2537" y="241"/>
                  <a:pt x="2509" y="268"/>
                  <a:pt x="2509" y="312"/>
                </a:cubicBezTo>
                <a:cubicBezTo>
                  <a:pt x="2509" y="333"/>
                  <a:pt x="2516" y="350"/>
                  <a:pt x="2530" y="363"/>
                </a:cubicBezTo>
                <a:cubicBezTo>
                  <a:pt x="2544" y="376"/>
                  <a:pt x="2563" y="383"/>
                  <a:pt x="2585" y="383"/>
                </a:cubicBezTo>
                <a:cubicBezTo>
                  <a:pt x="2604" y="383"/>
                  <a:pt x="2620" y="378"/>
                  <a:pt x="2636" y="367"/>
                </a:cubicBezTo>
                <a:cubicBezTo>
                  <a:pt x="2651" y="357"/>
                  <a:pt x="2663" y="343"/>
                  <a:pt x="2671" y="326"/>
                </a:cubicBezTo>
                <a:cubicBezTo>
                  <a:pt x="2672" y="326"/>
                  <a:pt x="2672" y="326"/>
                  <a:pt x="2672" y="326"/>
                </a:cubicBezTo>
                <a:cubicBezTo>
                  <a:pt x="2672" y="377"/>
                  <a:pt x="2672" y="377"/>
                  <a:pt x="2672" y="377"/>
                </a:cubicBezTo>
                <a:cubicBezTo>
                  <a:pt x="2694" y="377"/>
                  <a:pt x="2694" y="377"/>
                  <a:pt x="2694" y="377"/>
                </a:cubicBezTo>
                <a:cubicBezTo>
                  <a:pt x="2694" y="377"/>
                  <a:pt x="2694" y="377"/>
                  <a:pt x="2694" y="377"/>
                </a:cubicBezTo>
                <a:close/>
                <a:moveTo>
                  <a:pt x="2277" y="231"/>
                </a:moveTo>
                <a:cubicBezTo>
                  <a:pt x="2281" y="202"/>
                  <a:pt x="2290" y="179"/>
                  <a:pt x="2306" y="163"/>
                </a:cubicBezTo>
                <a:cubicBezTo>
                  <a:pt x="2321" y="148"/>
                  <a:pt x="2340" y="140"/>
                  <a:pt x="2364" y="140"/>
                </a:cubicBezTo>
                <a:cubicBezTo>
                  <a:pt x="2386" y="140"/>
                  <a:pt x="2404" y="148"/>
                  <a:pt x="2417" y="163"/>
                </a:cubicBezTo>
                <a:cubicBezTo>
                  <a:pt x="2430" y="180"/>
                  <a:pt x="2437" y="202"/>
                  <a:pt x="2438" y="231"/>
                </a:cubicBezTo>
                <a:cubicBezTo>
                  <a:pt x="2277" y="231"/>
                  <a:pt x="2277" y="231"/>
                  <a:pt x="2277" y="231"/>
                </a:cubicBezTo>
                <a:cubicBezTo>
                  <a:pt x="2277" y="231"/>
                  <a:pt x="2277" y="231"/>
                  <a:pt x="2277" y="231"/>
                </a:cubicBezTo>
                <a:close/>
                <a:moveTo>
                  <a:pt x="2461" y="252"/>
                </a:moveTo>
                <a:cubicBezTo>
                  <a:pt x="2461" y="242"/>
                  <a:pt x="2461" y="242"/>
                  <a:pt x="2461" y="242"/>
                </a:cubicBezTo>
                <a:cubicBezTo>
                  <a:pt x="2461" y="203"/>
                  <a:pt x="2452" y="173"/>
                  <a:pt x="2436" y="151"/>
                </a:cubicBezTo>
                <a:cubicBezTo>
                  <a:pt x="2419" y="130"/>
                  <a:pt x="2395" y="119"/>
                  <a:pt x="2365" y="119"/>
                </a:cubicBezTo>
                <a:cubicBezTo>
                  <a:pt x="2344" y="119"/>
                  <a:pt x="2325" y="125"/>
                  <a:pt x="2308" y="136"/>
                </a:cubicBezTo>
                <a:cubicBezTo>
                  <a:pt x="2291" y="147"/>
                  <a:pt x="2277" y="163"/>
                  <a:pt x="2267" y="183"/>
                </a:cubicBezTo>
                <a:cubicBezTo>
                  <a:pt x="2258" y="203"/>
                  <a:pt x="2253" y="225"/>
                  <a:pt x="2253" y="249"/>
                </a:cubicBezTo>
                <a:cubicBezTo>
                  <a:pt x="2253" y="291"/>
                  <a:pt x="2263" y="323"/>
                  <a:pt x="2282" y="347"/>
                </a:cubicBezTo>
                <a:cubicBezTo>
                  <a:pt x="2302" y="371"/>
                  <a:pt x="2328" y="383"/>
                  <a:pt x="2361" y="383"/>
                </a:cubicBezTo>
                <a:cubicBezTo>
                  <a:pt x="2392" y="383"/>
                  <a:pt x="2421" y="374"/>
                  <a:pt x="2447" y="355"/>
                </a:cubicBezTo>
                <a:cubicBezTo>
                  <a:pt x="2447" y="331"/>
                  <a:pt x="2447" y="331"/>
                  <a:pt x="2447" y="331"/>
                </a:cubicBezTo>
                <a:cubicBezTo>
                  <a:pt x="2420" y="352"/>
                  <a:pt x="2393" y="362"/>
                  <a:pt x="2365" y="362"/>
                </a:cubicBezTo>
                <a:cubicBezTo>
                  <a:pt x="2338" y="362"/>
                  <a:pt x="2316" y="352"/>
                  <a:pt x="2300" y="333"/>
                </a:cubicBezTo>
                <a:cubicBezTo>
                  <a:pt x="2284" y="314"/>
                  <a:pt x="2276" y="287"/>
                  <a:pt x="2276" y="252"/>
                </a:cubicBezTo>
                <a:cubicBezTo>
                  <a:pt x="2461" y="252"/>
                  <a:pt x="2461" y="252"/>
                  <a:pt x="2461" y="252"/>
                </a:cubicBezTo>
                <a:cubicBezTo>
                  <a:pt x="2461" y="252"/>
                  <a:pt x="2461" y="252"/>
                  <a:pt x="2461" y="252"/>
                </a:cubicBezTo>
                <a:close/>
                <a:moveTo>
                  <a:pt x="2212" y="377"/>
                </a:moveTo>
                <a:cubicBezTo>
                  <a:pt x="2212" y="355"/>
                  <a:pt x="2212" y="355"/>
                  <a:pt x="2212" y="355"/>
                </a:cubicBezTo>
                <a:cubicBezTo>
                  <a:pt x="2072" y="355"/>
                  <a:pt x="2072" y="355"/>
                  <a:pt x="2072" y="355"/>
                </a:cubicBezTo>
                <a:cubicBezTo>
                  <a:pt x="2072" y="24"/>
                  <a:pt x="2072" y="24"/>
                  <a:pt x="2072" y="24"/>
                </a:cubicBezTo>
                <a:cubicBezTo>
                  <a:pt x="2047" y="24"/>
                  <a:pt x="2047" y="24"/>
                  <a:pt x="2047" y="24"/>
                </a:cubicBezTo>
                <a:cubicBezTo>
                  <a:pt x="2047" y="377"/>
                  <a:pt x="2047" y="377"/>
                  <a:pt x="2047" y="377"/>
                </a:cubicBezTo>
                <a:cubicBezTo>
                  <a:pt x="2212" y="377"/>
                  <a:pt x="2212" y="377"/>
                  <a:pt x="2212" y="377"/>
                </a:cubicBezTo>
                <a:cubicBezTo>
                  <a:pt x="2212" y="377"/>
                  <a:pt x="2212" y="377"/>
                  <a:pt x="2212" y="377"/>
                </a:cubicBezTo>
                <a:close/>
                <a:moveTo>
                  <a:pt x="1877" y="352"/>
                </a:moveTo>
                <a:cubicBezTo>
                  <a:pt x="1867" y="358"/>
                  <a:pt x="1857" y="361"/>
                  <a:pt x="1847" y="361"/>
                </a:cubicBezTo>
                <a:cubicBezTo>
                  <a:pt x="1834" y="361"/>
                  <a:pt x="1825" y="357"/>
                  <a:pt x="1820" y="350"/>
                </a:cubicBezTo>
                <a:cubicBezTo>
                  <a:pt x="1814" y="342"/>
                  <a:pt x="1811" y="329"/>
                  <a:pt x="1811" y="312"/>
                </a:cubicBezTo>
                <a:cubicBezTo>
                  <a:pt x="1811" y="146"/>
                  <a:pt x="1811" y="146"/>
                  <a:pt x="1811" y="146"/>
                </a:cubicBezTo>
                <a:cubicBezTo>
                  <a:pt x="1877" y="146"/>
                  <a:pt x="1877" y="146"/>
                  <a:pt x="1877" y="146"/>
                </a:cubicBezTo>
                <a:cubicBezTo>
                  <a:pt x="1877" y="125"/>
                  <a:pt x="1877" y="125"/>
                  <a:pt x="1877" y="125"/>
                </a:cubicBezTo>
                <a:cubicBezTo>
                  <a:pt x="1811" y="125"/>
                  <a:pt x="1811" y="125"/>
                  <a:pt x="1811" y="125"/>
                </a:cubicBezTo>
                <a:cubicBezTo>
                  <a:pt x="1811" y="52"/>
                  <a:pt x="1811" y="52"/>
                  <a:pt x="1811" y="52"/>
                </a:cubicBezTo>
                <a:cubicBezTo>
                  <a:pt x="1789" y="60"/>
                  <a:pt x="1789" y="60"/>
                  <a:pt x="1789" y="60"/>
                </a:cubicBezTo>
                <a:cubicBezTo>
                  <a:pt x="1789" y="125"/>
                  <a:pt x="1789" y="125"/>
                  <a:pt x="1789" y="125"/>
                </a:cubicBezTo>
                <a:cubicBezTo>
                  <a:pt x="1744" y="125"/>
                  <a:pt x="1744" y="125"/>
                  <a:pt x="1744" y="125"/>
                </a:cubicBezTo>
                <a:cubicBezTo>
                  <a:pt x="1744" y="146"/>
                  <a:pt x="1744" y="146"/>
                  <a:pt x="1744" y="146"/>
                </a:cubicBezTo>
                <a:cubicBezTo>
                  <a:pt x="1789" y="146"/>
                  <a:pt x="1789" y="146"/>
                  <a:pt x="1789" y="146"/>
                </a:cubicBezTo>
                <a:cubicBezTo>
                  <a:pt x="1789" y="315"/>
                  <a:pt x="1789" y="315"/>
                  <a:pt x="1789" y="315"/>
                </a:cubicBezTo>
                <a:cubicBezTo>
                  <a:pt x="1789" y="359"/>
                  <a:pt x="1807" y="382"/>
                  <a:pt x="1844" y="382"/>
                </a:cubicBezTo>
                <a:cubicBezTo>
                  <a:pt x="1855" y="382"/>
                  <a:pt x="1866" y="379"/>
                  <a:pt x="1877" y="373"/>
                </a:cubicBezTo>
                <a:cubicBezTo>
                  <a:pt x="1877" y="352"/>
                  <a:pt x="1877" y="352"/>
                  <a:pt x="1877" y="352"/>
                </a:cubicBezTo>
                <a:cubicBezTo>
                  <a:pt x="1877" y="352"/>
                  <a:pt x="1877" y="352"/>
                  <a:pt x="1877" y="352"/>
                </a:cubicBezTo>
                <a:close/>
                <a:moveTo>
                  <a:pt x="1737" y="5"/>
                </a:moveTo>
                <a:cubicBezTo>
                  <a:pt x="1730" y="2"/>
                  <a:pt x="1721" y="0"/>
                  <a:pt x="1710" y="0"/>
                </a:cubicBezTo>
                <a:cubicBezTo>
                  <a:pt x="1690" y="0"/>
                  <a:pt x="1673" y="7"/>
                  <a:pt x="1660" y="22"/>
                </a:cubicBezTo>
                <a:cubicBezTo>
                  <a:pt x="1647" y="36"/>
                  <a:pt x="1641" y="56"/>
                  <a:pt x="1641" y="81"/>
                </a:cubicBezTo>
                <a:cubicBezTo>
                  <a:pt x="1641" y="125"/>
                  <a:pt x="1641" y="125"/>
                  <a:pt x="1641" y="125"/>
                </a:cubicBezTo>
                <a:cubicBezTo>
                  <a:pt x="1596" y="125"/>
                  <a:pt x="1596" y="125"/>
                  <a:pt x="1596" y="125"/>
                </a:cubicBezTo>
                <a:cubicBezTo>
                  <a:pt x="1596" y="146"/>
                  <a:pt x="1596" y="146"/>
                  <a:pt x="1596" y="146"/>
                </a:cubicBezTo>
                <a:cubicBezTo>
                  <a:pt x="1641" y="146"/>
                  <a:pt x="1641" y="146"/>
                  <a:pt x="1641" y="146"/>
                </a:cubicBezTo>
                <a:cubicBezTo>
                  <a:pt x="1641" y="377"/>
                  <a:pt x="1641" y="377"/>
                  <a:pt x="1641" y="377"/>
                </a:cubicBezTo>
                <a:cubicBezTo>
                  <a:pt x="1663" y="377"/>
                  <a:pt x="1663" y="377"/>
                  <a:pt x="1663" y="377"/>
                </a:cubicBezTo>
                <a:cubicBezTo>
                  <a:pt x="1663" y="146"/>
                  <a:pt x="1663" y="146"/>
                  <a:pt x="1663" y="146"/>
                </a:cubicBezTo>
                <a:cubicBezTo>
                  <a:pt x="1729" y="146"/>
                  <a:pt x="1729" y="146"/>
                  <a:pt x="1729" y="146"/>
                </a:cubicBezTo>
                <a:cubicBezTo>
                  <a:pt x="1729" y="125"/>
                  <a:pt x="1729" y="125"/>
                  <a:pt x="1729" y="125"/>
                </a:cubicBezTo>
                <a:cubicBezTo>
                  <a:pt x="1663" y="125"/>
                  <a:pt x="1663" y="125"/>
                  <a:pt x="1663" y="125"/>
                </a:cubicBezTo>
                <a:cubicBezTo>
                  <a:pt x="1663" y="83"/>
                  <a:pt x="1663" y="83"/>
                  <a:pt x="1663" y="83"/>
                </a:cubicBezTo>
                <a:cubicBezTo>
                  <a:pt x="1663" y="42"/>
                  <a:pt x="1679" y="21"/>
                  <a:pt x="1709" y="21"/>
                </a:cubicBezTo>
                <a:cubicBezTo>
                  <a:pt x="1721" y="21"/>
                  <a:pt x="1730" y="23"/>
                  <a:pt x="1737" y="28"/>
                </a:cubicBezTo>
                <a:cubicBezTo>
                  <a:pt x="1737" y="5"/>
                  <a:pt x="1737" y="5"/>
                  <a:pt x="1737" y="5"/>
                </a:cubicBezTo>
                <a:cubicBezTo>
                  <a:pt x="1737" y="5"/>
                  <a:pt x="1737" y="5"/>
                  <a:pt x="1737" y="5"/>
                </a:cubicBezTo>
                <a:close/>
                <a:moveTo>
                  <a:pt x="1532" y="168"/>
                </a:moveTo>
                <a:cubicBezTo>
                  <a:pt x="1548" y="187"/>
                  <a:pt x="1556" y="215"/>
                  <a:pt x="1556" y="251"/>
                </a:cubicBezTo>
                <a:cubicBezTo>
                  <a:pt x="1556" y="286"/>
                  <a:pt x="1548" y="313"/>
                  <a:pt x="1531" y="333"/>
                </a:cubicBezTo>
                <a:cubicBezTo>
                  <a:pt x="1515" y="352"/>
                  <a:pt x="1492" y="362"/>
                  <a:pt x="1462" y="362"/>
                </a:cubicBezTo>
                <a:cubicBezTo>
                  <a:pt x="1433" y="362"/>
                  <a:pt x="1410" y="352"/>
                  <a:pt x="1393" y="332"/>
                </a:cubicBezTo>
                <a:cubicBezTo>
                  <a:pt x="1375" y="313"/>
                  <a:pt x="1367" y="286"/>
                  <a:pt x="1367" y="253"/>
                </a:cubicBezTo>
                <a:cubicBezTo>
                  <a:pt x="1367" y="218"/>
                  <a:pt x="1375" y="190"/>
                  <a:pt x="1393" y="170"/>
                </a:cubicBezTo>
                <a:cubicBezTo>
                  <a:pt x="1410" y="150"/>
                  <a:pt x="1434" y="140"/>
                  <a:pt x="1463" y="140"/>
                </a:cubicBezTo>
                <a:cubicBezTo>
                  <a:pt x="1493" y="140"/>
                  <a:pt x="1516" y="149"/>
                  <a:pt x="1532" y="168"/>
                </a:cubicBezTo>
                <a:moveTo>
                  <a:pt x="1547" y="347"/>
                </a:moveTo>
                <a:cubicBezTo>
                  <a:pt x="1568" y="322"/>
                  <a:pt x="1579" y="291"/>
                  <a:pt x="1579" y="251"/>
                </a:cubicBezTo>
                <a:cubicBezTo>
                  <a:pt x="1579" y="210"/>
                  <a:pt x="1569" y="178"/>
                  <a:pt x="1548" y="154"/>
                </a:cubicBezTo>
                <a:cubicBezTo>
                  <a:pt x="1528" y="131"/>
                  <a:pt x="1499" y="119"/>
                  <a:pt x="1464" y="119"/>
                </a:cubicBezTo>
                <a:cubicBezTo>
                  <a:pt x="1427" y="119"/>
                  <a:pt x="1398" y="131"/>
                  <a:pt x="1376" y="155"/>
                </a:cubicBezTo>
                <a:cubicBezTo>
                  <a:pt x="1354" y="179"/>
                  <a:pt x="1343" y="211"/>
                  <a:pt x="1343" y="252"/>
                </a:cubicBezTo>
                <a:cubicBezTo>
                  <a:pt x="1343" y="292"/>
                  <a:pt x="1354" y="323"/>
                  <a:pt x="1375" y="347"/>
                </a:cubicBezTo>
                <a:cubicBezTo>
                  <a:pt x="1397" y="371"/>
                  <a:pt x="1425" y="383"/>
                  <a:pt x="1461" y="383"/>
                </a:cubicBezTo>
                <a:cubicBezTo>
                  <a:pt x="1497" y="383"/>
                  <a:pt x="1526" y="371"/>
                  <a:pt x="1547" y="347"/>
                </a:cubicBezTo>
                <a:moveTo>
                  <a:pt x="1215" y="383"/>
                </a:moveTo>
                <a:cubicBezTo>
                  <a:pt x="1240" y="383"/>
                  <a:pt x="1261" y="376"/>
                  <a:pt x="1276" y="364"/>
                </a:cubicBezTo>
                <a:cubicBezTo>
                  <a:pt x="1291" y="351"/>
                  <a:pt x="1299" y="334"/>
                  <a:pt x="1299" y="314"/>
                </a:cubicBezTo>
                <a:cubicBezTo>
                  <a:pt x="1299" y="297"/>
                  <a:pt x="1294" y="284"/>
                  <a:pt x="1285" y="274"/>
                </a:cubicBezTo>
                <a:cubicBezTo>
                  <a:pt x="1275" y="264"/>
                  <a:pt x="1257" y="253"/>
                  <a:pt x="1231" y="241"/>
                </a:cubicBezTo>
                <a:cubicBezTo>
                  <a:pt x="1217" y="235"/>
                  <a:pt x="1206" y="229"/>
                  <a:pt x="1199" y="224"/>
                </a:cubicBezTo>
                <a:cubicBezTo>
                  <a:pt x="1192" y="219"/>
                  <a:pt x="1187" y="214"/>
                  <a:pt x="1184" y="209"/>
                </a:cubicBezTo>
                <a:cubicBezTo>
                  <a:pt x="1181" y="203"/>
                  <a:pt x="1179" y="196"/>
                  <a:pt x="1179" y="186"/>
                </a:cubicBezTo>
                <a:cubicBezTo>
                  <a:pt x="1179" y="172"/>
                  <a:pt x="1184" y="161"/>
                  <a:pt x="1194" y="153"/>
                </a:cubicBezTo>
                <a:cubicBezTo>
                  <a:pt x="1205" y="144"/>
                  <a:pt x="1218" y="140"/>
                  <a:pt x="1234" y="140"/>
                </a:cubicBezTo>
                <a:cubicBezTo>
                  <a:pt x="1254" y="140"/>
                  <a:pt x="1273" y="146"/>
                  <a:pt x="1291" y="158"/>
                </a:cubicBezTo>
                <a:cubicBezTo>
                  <a:pt x="1291" y="132"/>
                  <a:pt x="1291" y="132"/>
                  <a:pt x="1291" y="132"/>
                </a:cubicBezTo>
                <a:cubicBezTo>
                  <a:pt x="1276" y="123"/>
                  <a:pt x="1258" y="119"/>
                  <a:pt x="1236" y="119"/>
                </a:cubicBezTo>
                <a:cubicBezTo>
                  <a:pt x="1213" y="119"/>
                  <a:pt x="1194" y="125"/>
                  <a:pt x="1179" y="138"/>
                </a:cubicBezTo>
                <a:cubicBezTo>
                  <a:pt x="1163" y="151"/>
                  <a:pt x="1156" y="167"/>
                  <a:pt x="1156" y="187"/>
                </a:cubicBezTo>
                <a:cubicBezTo>
                  <a:pt x="1156" y="205"/>
                  <a:pt x="1161" y="219"/>
                  <a:pt x="1171" y="230"/>
                </a:cubicBezTo>
                <a:cubicBezTo>
                  <a:pt x="1182" y="241"/>
                  <a:pt x="1198" y="251"/>
                  <a:pt x="1221" y="261"/>
                </a:cubicBezTo>
                <a:cubicBezTo>
                  <a:pt x="1241" y="270"/>
                  <a:pt x="1256" y="279"/>
                  <a:pt x="1264" y="286"/>
                </a:cubicBezTo>
                <a:cubicBezTo>
                  <a:pt x="1271" y="294"/>
                  <a:pt x="1275" y="303"/>
                  <a:pt x="1275" y="314"/>
                </a:cubicBezTo>
                <a:cubicBezTo>
                  <a:pt x="1275" y="346"/>
                  <a:pt x="1256" y="362"/>
                  <a:pt x="1217" y="362"/>
                </a:cubicBezTo>
                <a:cubicBezTo>
                  <a:pt x="1207" y="362"/>
                  <a:pt x="1197" y="360"/>
                  <a:pt x="1184" y="355"/>
                </a:cubicBezTo>
                <a:cubicBezTo>
                  <a:pt x="1172" y="351"/>
                  <a:pt x="1162" y="345"/>
                  <a:pt x="1155" y="338"/>
                </a:cubicBezTo>
                <a:cubicBezTo>
                  <a:pt x="1155" y="366"/>
                  <a:pt x="1155" y="366"/>
                  <a:pt x="1155" y="366"/>
                </a:cubicBezTo>
                <a:cubicBezTo>
                  <a:pt x="1171" y="377"/>
                  <a:pt x="1191" y="383"/>
                  <a:pt x="1215" y="383"/>
                </a:cubicBezTo>
                <a:moveTo>
                  <a:pt x="1058" y="168"/>
                </a:moveTo>
                <a:cubicBezTo>
                  <a:pt x="1075" y="187"/>
                  <a:pt x="1082" y="215"/>
                  <a:pt x="1082" y="251"/>
                </a:cubicBezTo>
                <a:cubicBezTo>
                  <a:pt x="1082" y="286"/>
                  <a:pt x="1074" y="313"/>
                  <a:pt x="1058" y="333"/>
                </a:cubicBezTo>
                <a:cubicBezTo>
                  <a:pt x="1042" y="352"/>
                  <a:pt x="1019" y="362"/>
                  <a:pt x="989" y="362"/>
                </a:cubicBezTo>
                <a:cubicBezTo>
                  <a:pt x="960" y="362"/>
                  <a:pt x="937" y="352"/>
                  <a:pt x="919" y="332"/>
                </a:cubicBezTo>
                <a:cubicBezTo>
                  <a:pt x="902" y="313"/>
                  <a:pt x="893" y="286"/>
                  <a:pt x="893" y="253"/>
                </a:cubicBezTo>
                <a:cubicBezTo>
                  <a:pt x="893" y="218"/>
                  <a:pt x="902" y="190"/>
                  <a:pt x="920" y="170"/>
                </a:cubicBezTo>
                <a:cubicBezTo>
                  <a:pt x="937" y="150"/>
                  <a:pt x="960" y="140"/>
                  <a:pt x="990" y="140"/>
                </a:cubicBezTo>
                <a:cubicBezTo>
                  <a:pt x="1020" y="140"/>
                  <a:pt x="1042" y="149"/>
                  <a:pt x="1058" y="168"/>
                </a:cubicBezTo>
                <a:moveTo>
                  <a:pt x="1074" y="347"/>
                </a:moveTo>
                <a:cubicBezTo>
                  <a:pt x="1095" y="322"/>
                  <a:pt x="1106" y="291"/>
                  <a:pt x="1106" y="251"/>
                </a:cubicBezTo>
                <a:cubicBezTo>
                  <a:pt x="1106" y="210"/>
                  <a:pt x="1096" y="178"/>
                  <a:pt x="1075" y="154"/>
                </a:cubicBezTo>
                <a:cubicBezTo>
                  <a:pt x="1054" y="131"/>
                  <a:pt x="1026" y="119"/>
                  <a:pt x="991" y="119"/>
                </a:cubicBezTo>
                <a:cubicBezTo>
                  <a:pt x="954" y="119"/>
                  <a:pt x="925" y="131"/>
                  <a:pt x="903" y="155"/>
                </a:cubicBezTo>
                <a:cubicBezTo>
                  <a:pt x="881" y="179"/>
                  <a:pt x="870" y="211"/>
                  <a:pt x="870" y="252"/>
                </a:cubicBezTo>
                <a:cubicBezTo>
                  <a:pt x="870" y="292"/>
                  <a:pt x="881" y="323"/>
                  <a:pt x="902" y="347"/>
                </a:cubicBezTo>
                <a:cubicBezTo>
                  <a:pt x="923" y="371"/>
                  <a:pt x="952" y="383"/>
                  <a:pt x="988" y="383"/>
                </a:cubicBezTo>
                <a:cubicBezTo>
                  <a:pt x="1024" y="383"/>
                  <a:pt x="1052" y="371"/>
                  <a:pt x="1074" y="347"/>
                </a:cubicBezTo>
                <a:moveTo>
                  <a:pt x="851" y="125"/>
                </a:moveTo>
                <a:cubicBezTo>
                  <a:pt x="844" y="122"/>
                  <a:pt x="835" y="120"/>
                  <a:pt x="826" y="120"/>
                </a:cubicBezTo>
                <a:cubicBezTo>
                  <a:pt x="810" y="120"/>
                  <a:pt x="796" y="126"/>
                  <a:pt x="783" y="136"/>
                </a:cubicBezTo>
                <a:cubicBezTo>
                  <a:pt x="771" y="147"/>
                  <a:pt x="762" y="162"/>
                  <a:pt x="756" y="181"/>
                </a:cubicBezTo>
                <a:cubicBezTo>
                  <a:pt x="755" y="181"/>
                  <a:pt x="755" y="181"/>
                  <a:pt x="755" y="181"/>
                </a:cubicBezTo>
                <a:cubicBezTo>
                  <a:pt x="755" y="125"/>
                  <a:pt x="755" y="125"/>
                  <a:pt x="755" y="125"/>
                </a:cubicBezTo>
                <a:cubicBezTo>
                  <a:pt x="733" y="125"/>
                  <a:pt x="733" y="125"/>
                  <a:pt x="733" y="125"/>
                </a:cubicBezTo>
                <a:cubicBezTo>
                  <a:pt x="733" y="377"/>
                  <a:pt x="733" y="377"/>
                  <a:pt x="733" y="377"/>
                </a:cubicBezTo>
                <a:cubicBezTo>
                  <a:pt x="755" y="377"/>
                  <a:pt x="755" y="377"/>
                  <a:pt x="755" y="377"/>
                </a:cubicBezTo>
                <a:cubicBezTo>
                  <a:pt x="755" y="259"/>
                  <a:pt x="755" y="259"/>
                  <a:pt x="755" y="259"/>
                </a:cubicBezTo>
                <a:cubicBezTo>
                  <a:pt x="755" y="235"/>
                  <a:pt x="758" y="214"/>
                  <a:pt x="764" y="196"/>
                </a:cubicBezTo>
                <a:cubicBezTo>
                  <a:pt x="770" y="178"/>
                  <a:pt x="778" y="164"/>
                  <a:pt x="789" y="155"/>
                </a:cubicBezTo>
                <a:cubicBezTo>
                  <a:pt x="800" y="145"/>
                  <a:pt x="811" y="141"/>
                  <a:pt x="825" y="141"/>
                </a:cubicBezTo>
                <a:cubicBezTo>
                  <a:pt x="835" y="141"/>
                  <a:pt x="843" y="143"/>
                  <a:pt x="851" y="149"/>
                </a:cubicBezTo>
                <a:cubicBezTo>
                  <a:pt x="851" y="125"/>
                  <a:pt x="851" y="125"/>
                  <a:pt x="851" y="125"/>
                </a:cubicBezTo>
                <a:cubicBezTo>
                  <a:pt x="851" y="125"/>
                  <a:pt x="851" y="125"/>
                  <a:pt x="851" y="125"/>
                </a:cubicBezTo>
                <a:close/>
                <a:moveTo>
                  <a:pt x="674" y="342"/>
                </a:moveTo>
                <a:cubicBezTo>
                  <a:pt x="655" y="355"/>
                  <a:pt x="633" y="362"/>
                  <a:pt x="608" y="362"/>
                </a:cubicBezTo>
                <a:cubicBezTo>
                  <a:pt x="581" y="362"/>
                  <a:pt x="559" y="352"/>
                  <a:pt x="542" y="332"/>
                </a:cubicBezTo>
                <a:cubicBezTo>
                  <a:pt x="526" y="312"/>
                  <a:pt x="518" y="286"/>
                  <a:pt x="518" y="254"/>
                </a:cubicBezTo>
                <a:cubicBezTo>
                  <a:pt x="518" y="232"/>
                  <a:pt x="522" y="212"/>
                  <a:pt x="530" y="195"/>
                </a:cubicBezTo>
                <a:cubicBezTo>
                  <a:pt x="538" y="177"/>
                  <a:pt x="550" y="164"/>
                  <a:pt x="565" y="154"/>
                </a:cubicBezTo>
                <a:cubicBezTo>
                  <a:pt x="580" y="144"/>
                  <a:pt x="597" y="140"/>
                  <a:pt x="616" y="140"/>
                </a:cubicBezTo>
                <a:cubicBezTo>
                  <a:pt x="637" y="140"/>
                  <a:pt x="657" y="145"/>
                  <a:pt x="675" y="156"/>
                </a:cubicBezTo>
                <a:cubicBezTo>
                  <a:pt x="675" y="131"/>
                  <a:pt x="675" y="131"/>
                  <a:pt x="675" y="131"/>
                </a:cubicBezTo>
                <a:cubicBezTo>
                  <a:pt x="657" y="123"/>
                  <a:pt x="638" y="119"/>
                  <a:pt x="619" y="119"/>
                </a:cubicBezTo>
                <a:cubicBezTo>
                  <a:pt x="595" y="119"/>
                  <a:pt x="574" y="125"/>
                  <a:pt x="555" y="136"/>
                </a:cubicBezTo>
                <a:cubicBezTo>
                  <a:pt x="536" y="148"/>
                  <a:pt x="521" y="164"/>
                  <a:pt x="510" y="185"/>
                </a:cubicBezTo>
                <a:cubicBezTo>
                  <a:pt x="500" y="206"/>
                  <a:pt x="494" y="230"/>
                  <a:pt x="494" y="255"/>
                </a:cubicBezTo>
                <a:cubicBezTo>
                  <a:pt x="494" y="280"/>
                  <a:pt x="499" y="302"/>
                  <a:pt x="508" y="321"/>
                </a:cubicBezTo>
                <a:cubicBezTo>
                  <a:pt x="518" y="341"/>
                  <a:pt x="531" y="356"/>
                  <a:pt x="548" y="367"/>
                </a:cubicBezTo>
                <a:cubicBezTo>
                  <a:pt x="566" y="377"/>
                  <a:pt x="585" y="383"/>
                  <a:pt x="607" y="383"/>
                </a:cubicBezTo>
                <a:cubicBezTo>
                  <a:pt x="633" y="383"/>
                  <a:pt x="655" y="377"/>
                  <a:pt x="674" y="366"/>
                </a:cubicBezTo>
                <a:cubicBezTo>
                  <a:pt x="674" y="342"/>
                  <a:pt x="674" y="342"/>
                  <a:pt x="674" y="342"/>
                </a:cubicBezTo>
                <a:cubicBezTo>
                  <a:pt x="674" y="342"/>
                  <a:pt x="674" y="342"/>
                  <a:pt x="674" y="342"/>
                </a:cubicBezTo>
                <a:close/>
                <a:moveTo>
                  <a:pt x="432" y="125"/>
                </a:moveTo>
                <a:cubicBezTo>
                  <a:pt x="410" y="125"/>
                  <a:pt x="410" y="125"/>
                  <a:pt x="410" y="125"/>
                </a:cubicBezTo>
                <a:cubicBezTo>
                  <a:pt x="410" y="377"/>
                  <a:pt x="410" y="377"/>
                  <a:pt x="410" y="377"/>
                </a:cubicBezTo>
                <a:cubicBezTo>
                  <a:pt x="432" y="377"/>
                  <a:pt x="432" y="377"/>
                  <a:pt x="432" y="377"/>
                </a:cubicBezTo>
                <a:cubicBezTo>
                  <a:pt x="432" y="125"/>
                  <a:pt x="432" y="125"/>
                  <a:pt x="432" y="125"/>
                </a:cubicBezTo>
                <a:cubicBezTo>
                  <a:pt x="432" y="125"/>
                  <a:pt x="432" y="125"/>
                  <a:pt x="432" y="125"/>
                </a:cubicBezTo>
                <a:close/>
                <a:moveTo>
                  <a:pt x="434" y="56"/>
                </a:moveTo>
                <a:cubicBezTo>
                  <a:pt x="438" y="52"/>
                  <a:pt x="440" y="48"/>
                  <a:pt x="440" y="43"/>
                </a:cubicBezTo>
                <a:cubicBezTo>
                  <a:pt x="440" y="37"/>
                  <a:pt x="438" y="33"/>
                  <a:pt x="434" y="29"/>
                </a:cubicBezTo>
                <a:cubicBezTo>
                  <a:pt x="430" y="26"/>
                  <a:pt x="426" y="24"/>
                  <a:pt x="421" y="24"/>
                </a:cubicBezTo>
                <a:cubicBezTo>
                  <a:pt x="416" y="24"/>
                  <a:pt x="412" y="26"/>
                  <a:pt x="408" y="29"/>
                </a:cubicBezTo>
                <a:cubicBezTo>
                  <a:pt x="404" y="33"/>
                  <a:pt x="402" y="37"/>
                  <a:pt x="402" y="43"/>
                </a:cubicBezTo>
                <a:cubicBezTo>
                  <a:pt x="402" y="48"/>
                  <a:pt x="404" y="53"/>
                  <a:pt x="408" y="56"/>
                </a:cubicBezTo>
                <a:cubicBezTo>
                  <a:pt x="412" y="60"/>
                  <a:pt x="416" y="62"/>
                  <a:pt x="421" y="62"/>
                </a:cubicBezTo>
                <a:cubicBezTo>
                  <a:pt x="426" y="62"/>
                  <a:pt x="431" y="60"/>
                  <a:pt x="434" y="56"/>
                </a:cubicBezTo>
                <a:moveTo>
                  <a:pt x="325" y="377"/>
                </a:moveTo>
                <a:cubicBezTo>
                  <a:pt x="325" y="24"/>
                  <a:pt x="325" y="24"/>
                  <a:pt x="325" y="24"/>
                </a:cubicBezTo>
                <a:cubicBezTo>
                  <a:pt x="304" y="24"/>
                  <a:pt x="304" y="24"/>
                  <a:pt x="304" y="24"/>
                </a:cubicBezTo>
                <a:cubicBezTo>
                  <a:pt x="175" y="306"/>
                  <a:pt x="175" y="306"/>
                  <a:pt x="175" y="306"/>
                </a:cubicBezTo>
                <a:cubicBezTo>
                  <a:pt x="164" y="337"/>
                  <a:pt x="164" y="337"/>
                  <a:pt x="164" y="337"/>
                </a:cubicBezTo>
                <a:cubicBezTo>
                  <a:pt x="163" y="337"/>
                  <a:pt x="163" y="337"/>
                  <a:pt x="163" y="337"/>
                </a:cubicBezTo>
                <a:cubicBezTo>
                  <a:pt x="155" y="315"/>
                  <a:pt x="155" y="315"/>
                  <a:pt x="155" y="315"/>
                </a:cubicBezTo>
                <a:cubicBezTo>
                  <a:pt x="152" y="308"/>
                  <a:pt x="152" y="308"/>
                  <a:pt x="152" y="308"/>
                </a:cubicBezTo>
                <a:cubicBezTo>
                  <a:pt x="22" y="24"/>
                  <a:pt x="22" y="24"/>
                  <a:pt x="22" y="24"/>
                </a:cubicBezTo>
                <a:cubicBezTo>
                  <a:pt x="0" y="24"/>
                  <a:pt x="0" y="24"/>
                  <a:pt x="0" y="24"/>
                </a:cubicBezTo>
                <a:cubicBezTo>
                  <a:pt x="0" y="377"/>
                  <a:pt x="0" y="377"/>
                  <a:pt x="0" y="377"/>
                </a:cubicBezTo>
                <a:cubicBezTo>
                  <a:pt x="24" y="377"/>
                  <a:pt x="24" y="377"/>
                  <a:pt x="24" y="377"/>
                </a:cubicBezTo>
                <a:cubicBezTo>
                  <a:pt x="24" y="121"/>
                  <a:pt x="24" y="121"/>
                  <a:pt x="24" y="121"/>
                </a:cubicBezTo>
                <a:cubicBezTo>
                  <a:pt x="24" y="103"/>
                  <a:pt x="23" y="88"/>
                  <a:pt x="22" y="74"/>
                </a:cubicBezTo>
                <a:cubicBezTo>
                  <a:pt x="23" y="74"/>
                  <a:pt x="23" y="74"/>
                  <a:pt x="23" y="74"/>
                </a:cubicBezTo>
                <a:cubicBezTo>
                  <a:pt x="26" y="87"/>
                  <a:pt x="30" y="98"/>
                  <a:pt x="35" y="107"/>
                </a:cubicBezTo>
                <a:cubicBezTo>
                  <a:pt x="159" y="377"/>
                  <a:pt x="159" y="377"/>
                  <a:pt x="159" y="377"/>
                </a:cubicBezTo>
                <a:cubicBezTo>
                  <a:pt x="167" y="377"/>
                  <a:pt x="167" y="377"/>
                  <a:pt x="167" y="377"/>
                </a:cubicBezTo>
                <a:cubicBezTo>
                  <a:pt x="291" y="105"/>
                  <a:pt x="291" y="105"/>
                  <a:pt x="291" y="105"/>
                </a:cubicBezTo>
                <a:cubicBezTo>
                  <a:pt x="304" y="75"/>
                  <a:pt x="304" y="75"/>
                  <a:pt x="304" y="75"/>
                </a:cubicBezTo>
                <a:cubicBezTo>
                  <a:pt x="305" y="75"/>
                  <a:pt x="305" y="75"/>
                  <a:pt x="305" y="75"/>
                </a:cubicBezTo>
                <a:cubicBezTo>
                  <a:pt x="302" y="127"/>
                  <a:pt x="302" y="127"/>
                  <a:pt x="302" y="127"/>
                </a:cubicBezTo>
                <a:cubicBezTo>
                  <a:pt x="302" y="377"/>
                  <a:pt x="302" y="377"/>
                  <a:pt x="302" y="377"/>
                </a:cubicBezTo>
                <a:cubicBezTo>
                  <a:pt x="325" y="377"/>
                  <a:pt x="325" y="377"/>
                  <a:pt x="325" y="377"/>
                </a:cubicBezTo>
                <a:cubicBezTo>
                  <a:pt x="325" y="377"/>
                  <a:pt x="325" y="377"/>
                  <a:pt x="325" y="377"/>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endParaRPr lang="en-US" sz="1765"/>
          </a:p>
        </p:txBody>
      </p:sp>
    </p:spTree>
    <p:extLst>
      <p:ext uri="{BB962C8B-B14F-4D97-AF65-F5344CB8AC3E}">
        <p14:creationId xmlns:p14="http://schemas.microsoft.com/office/powerpoint/2010/main" val="576081726"/>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4970">
          <p15:clr>
            <a:srgbClr val="FBAE40"/>
          </p15:clr>
        </p15:guide>
        <p15:guide id="2" pos="2570">
          <p15:clr>
            <a:srgbClr val="FBAE40"/>
          </p15:clr>
        </p15:guide>
        <p15:guide id="3" pos="2864">
          <p15:clr>
            <a:srgbClr val="FBAE40"/>
          </p15:clr>
        </p15:guide>
        <p15:guide id="4" pos="526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9205" y="1169546"/>
            <a:ext cx="10545612" cy="1143000"/>
          </a:xfrm>
          <a:prstGeom prst="rect">
            <a:avLst/>
          </a:prstGeom>
        </p:spPr>
        <p:txBody>
          <a:bodyPr vert="horz" lIns="146288" tIns="73144" rIns="146288" bIns="73144" rtlCol="0" anchor="t" anchorCtr="0">
            <a:normAutofit/>
          </a:bodyPr>
          <a:lstStyle/>
          <a:p>
            <a:r>
              <a:rPr lang="en-US"/>
              <a:t>Click to edit Master title style</a:t>
            </a:r>
          </a:p>
        </p:txBody>
      </p:sp>
      <p:sp>
        <p:nvSpPr>
          <p:cNvPr id="3" name="Text Placeholder 2"/>
          <p:cNvSpPr>
            <a:spLocks noGrp="1"/>
          </p:cNvSpPr>
          <p:nvPr>
            <p:ph type="body" idx="1"/>
          </p:nvPr>
        </p:nvSpPr>
        <p:spPr>
          <a:xfrm>
            <a:off x="546641" y="2595342"/>
            <a:ext cx="10512872" cy="2581637"/>
          </a:xfrm>
          <a:prstGeom prst="rect">
            <a:avLst/>
          </a:prstGeom>
        </p:spPr>
        <p:txBody>
          <a:bodyPr vert="horz" lIns="146288" tIns="73144" rIns="146288" bIns="73144" rtlCol="0">
            <a:normAutofit/>
          </a:bodyPr>
          <a:lstStyle/>
          <a:p>
            <a:pPr marL="166514" lvl="0" indent="-166514" algn="l" defTabSz="498603" rtl="0" eaLnBrk="1" latinLnBrk="0" hangingPunct="1">
              <a:lnSpc>
                <a:spcPct val="114000"/>
              </a:lnSpc>
              <a:spcBef>
                <a:spcPct val="20000"/>
              </a:spcBef>
              <a:buClr>
                <a:schemeClr val="accent4"/>
              </a:buClr>
              <a:buFont typeface="Arial" panose="020B0604020202020204" pitchFamily="34" charset="0"/>
              <a:buChar char="•"/>
            </a:pPr>
            <a:r>
              <a:rPr lang="en-US"/>
              <a:t>Level 1</a:t>
            </a:r>
          </a:p>
          <a:p>
            <a:pPr marL="334586" lvl="1" indent="-171182" algn="l" defTabSz="498603" rtl="0" eaLnBrk="1" latinLnBrk="0" hangingPunct="1">
              <a:spcBef>
                <a:spcPct val="20000"/>
              </a:spcBef>
              <a:buClr>
                <a:schemeClr val="accent4"/>
              </a:buClr>
              <a:buFont typeface="Arial" panose="020B0604020202020204" pitchFamily="34" charset="0"/>
              <a:buChar char="•"/>
            </a:pPr>
            <a:r>
              <a:rPr lang="en-US"/>
              <a:t>Level 2</a:t>
            </a:r>
          </a:p>
          <a:p>
            <a:pPr marL="501099" lvl="2" indent="-174294" algn="l" defTabSz="498603" rtl="0" eaLnBrk="1" latinLnBrk="0" hangingPunct="1">
              <a:spcBef>
                <a:spcPct val="20000"/>
              </a:spcBef>
              <a:buClr>
                <a:schemeClr val="accent4"/>
              </a:buClr>
              <a:buFont typeface="Arial" panose="020B0604020202020204" pitchFamily="34" charset="0"/>
              <a:buChar char="•"/>
            </a:pPr>
            <a:r>
              <a:rPr lang="en-US"/>
              <a:t>Level 3</a:t>
            </a:r>
          </a:p>
          <a:p>
            <a:pPr marL="622483" lvl="3" indent="-130721" algn="l" defTabSz="498603" rtl="0" eaLnBrk="1" latinLnBrk="0" hangingPunct="1">
              <a:spcBef>
                <a:spcPct val="20000"/>
              </a:spcBef>
              <a:buClr>
                <a:schemeClr val="accent4"/>
              </a:buClr>
              <a:buFont typeface="Arial" panose="020B0604020202020204" pitchFamily="34" charset="0"/>
              <a:buChar char="•"/>
            </a:pPr>
            <a:r>
              <a:rPr lang="en-US"/>
              <a:t>Level 4</a:t>
            </a:r>
          </a:p>
        </p:txBody>
      </p:sp>
    </p:spTree>
    <p:extLst>
      <p:ext uri="{BB962C8B-B14F-4D97-AF65-F5344CB8AC3E}">
        <p14:creationId xmlns:p14="http://schemas.microsoft.com/office/powerpoint/2010/main" val="248453861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Lst>
  <p:transition>
    <p:fade/>
  </p:transition>
  <p:hf hdr="0" ftr="0" dt="0"/>
  <p:txStyles>
    <p:titleStyle>
      <a:lvl1pPr marL="0" indent="0" algn="l" defTabSz="498603" rtl="0" eaLnBrk="1" latinLnBrk="0" hangingPunct="1">
        <a:lnSpc>
          <a:spcPct val="90000"/>
        </a:lnSpc>
        <a:spcBef>
          <a:spcPts val="0"/>
        </a:spcBef>
        <a:spcAft>
          <a:spcPts val="0"/>
        </a:spcAft>
        <a:buFont typeface="Arial"/>
        <a:buNone/>
        <a:defRPr lang="en-US" sz="6470" b="0" kern="1200" cap="none" spc="-98" baseline="0" dirty="0">
          <a:gradFill>
            <a:gsLst>
              <a:gs pos="14159">
                <a:schemeClr val="tx1"/>
              </a:gs>
              <a:gs pos="32000">
                <a:schemeClr val="tx1"/>
              </a:gs>
            </a:gsLst>
            <a:lin ang="5400000" scaled="1"/>
          </a:gradFill>
          <a:latin typeface="+mj-lt"/>
          <a:ea typeface="+mn-ea"/>
          <a:cs typeface="Segoe UI" panose="020B0502040204020203" pitchFamily="34" charset="0"/>
        </a:defRPr>
      </a:lvl1pPr>
    </p:titleStyle>
    <p:bodyStyle>
      <a:lvl1pPr marL="280118" indent="-280118" algn="l" defTabSz="498603" rtl="0" eaLnBrk="1" latinLnBrk="0" hangingPunct="1">
        <a:lnSpc>
          <a:spcPct val="114000"/>
        </a:lnSpc>
        <a:spcBef>
          <a:spcPct val="20000"/>
        </a:spcBef>
        <a:buClrTx/>
        <a:buFont typeface="Wingdings" panose="05000000000000000000" pitchFamily="2" charset="2"/>
        <a:buChar char="§"/>
        <a:defRPr lang="en-US" sz="1961" b="0" kern="1200" cap="none" spc="0" baseline="0" dirty="0">
          <a:gradFill>
            <a:gsLst>
              <a:gs pos="79646">
                <a:schemeClr val="tx1"/>
              </a:gs>
              <a:gs pos="63000">
                <a:schemeClr val="tx1"/>
              </a:gs>
            </a:gsLst>
            <a:lin ang="5400000" scaled="1"/>
          </a:gradFill>
          <a:latin typeface="Segoe UI Semilight" panose="020B0402040204020203" pitchFamily="34" charset="0"/>
          <a:ea typeface="+mn-ea"/>
          <a:cs typeface="Segoe UI Semilight" panose="020B0402040204020203" pitchFamily="34" charset="0"/>
        </a:defRPr>
      </a:lvl1pPr>
      <a:lvl2pPr marL="443519" indent="-280118" algn="l" defTabSz="498603" rtl="0" eaLnBrk="1" latinLnBrk="0" hangingPunct="1">
        <a:spcBef>
          <a:spcPct val="20000"/>
        </a:spcBef>
        <a:buClrTx/>
        <a:buFont typeface="Wingdings" panose="05000000000000000000" pitchFamily="2" charset="2"/>
        <a:buChar char="§"/>
        <a:defRPr sz="1961" kern="1200">
          <a:gradFill>
            <a:gsLst>
              <a:gs pos="79646">
                <a:schemeClr val="tx1"/>
              </a:gs>
              <a:gs pos="63000">
                <a:schemeClr val="tx1"/>
              </a:gs>
            </a:gsLst>
            <a:lin ang="5400000" scaled="1"/>
          </a:gradFill>
          <a:latin typeface="+mn-lt"/>
          <a:ea typeface="+mn-ea"/>
          <a:cs typeface="+mn-cs"/>
        </a:defRPr>
      </a:lvl2pPr>
      <a:lvl3pPr marL="606919" indent="-280118" algn="l" defTabSz="498603" rtl="0" eaLnBrk="1" latinLnBrk="0" hangingPunct="1">
        <a:spcBef>
          <a:spcPct val="20000"/>
        </a:spcBef>
        <a:buClrTx/>
        <a:buFont typeface="Wingdings" panose="05000000000000000000" pitchFamily="2" charset="2"/>
        <a:buChar char="§"/>
        <a:defRPr sz="1961" kern="1200" baseline="0">
          <a:gradFill>
            <a:gsLst>
              <a:gs pos="79646">
                <a:schemeClr val="tx1"/>
              </a:gs>
              <a:gs pos="63000">
                <a:schemeClr val="tx1"/>
              </a:gs>
            </a:gsLst>
            <a:lin ang="5400000" scaled="1"/>
          </a:gradFill>
          <a:latin typeface="+mn-lt"/>
          <a:ea typeface="+mn-ea"/>
          <a:cs typeface="+mn-cs"/>
        </a:defRPr>
      </a:lvl3pPr>
      <a:lvl4pPr marL="771879" indent="-280118" algn="l" defTabSz="498603" rtl="0" eaLnBrk="1" latinLnBrk="0" hangingPunct="1">
        <a:spcBef>
          <a:spcPct val="20000"/>
        </a:spcBef>
        <a:buClrTx/>
        <a:buFont typeface="Wingdings" panose="05000000000000000000" pitchFamily="2" charset="2"/>
        <a:buChar char="§"/>
        <a:defRPr sz="1961" kern="1200">
          <a:gradFill>
            <a:gsLst>
              <a:gs pos="79646">
                <a:schemeClr val="tx1"/>
              </a:gs>
              <a:gs pos="63000">
                <a:schemeClr val="tx1"/>
              </a:gs>
            </a:gsLst>
            <a:lin ang="5400000" scaled="1"/>
          </a:gradFill>
          <a:latin typeface="+mn-lt"/>
          <a:ea typeface="+mn-ea"/>
          <a:cs typeface="+mn-cs"/>
        </a:defRPr>
      </a:lvl4pPr>
      <a:lvl5pPr marL="1994410" indent="0" algn="l" defTabSz="498603" rtl="0" eaLnBrk="1" latinLnBrk="0" hangingPunct="1">
        <a:spcBef>
          <a:spcPct val="20000"/>
        </a:spcBef>
        <a:buFont typeface="Arial"/>
        <a:buNone/>
        <a:defRPr sz="1364" kern="1200">
          <a:solidFill>
            <a:schemeClr val="tx1"/>
          </a:solidFill>
          <a:latin typeface="+mn-lt"/>
          <a:ea typeface="+mn-ea"/>
          <a:cs typeface="+mn-cs"/>
        </a:defRPr>
      </a:lvl5pPr>
      <a:lvl6pPr marL="2742316" indent="-249301" algn="l" defTabSz="498603" rtl="0" eaLnBrk="1" latinLnBrk="0" hangingPunct="1">
        <a:spcBef>
          <a:spcPct val="20000"/>
        </a:spcBef>
        <a:buFont typeface="Arial"/>
        <a:buChar char="•"/>
        <a:defRPr sz="2181" kern="1200">
          <a:solidFill>
            <a:schemeClr val="tx1"/>
          </a:solidFill>
          <a:latin typeface="+mn-lt"/>
          <a:ea typeface="+mn-ea"/>
          <a:cs typeface="+mn-cs"/>
        </a:defRPr>
      </a:lvl6pPr>
      <a:lvl7pPr marL="3240917" indent="-249301" algn="l" defTabSz="498603" rtl="0" eaLnBrk="1" latinLnBrk="0" hangingPunct="1">
        <a:spcBef>
          <a:spcPct val="20000"/>
        </a:spcBef>
        <a:buFont typeface="Arial"/>
        <a:buChar char="•"/>
        <a:defRPr sz="2181" kern="1200">
          <a:solidFill>
            <a:schemeClr val="tx1"/>
          </a:solidFill>
          <a:latin typeface="+mn-lt"/>
          <a:ea typeface="+mn-ea"/>
          <a:cs typeface="+mn-cs"/>
        </a:defRPr>
      </a:lvl7pPr>
      <a:lvl8pPr marL="3739518" indent="-249301" algn="l" defTabSz="498603" rtl="0" eaLnBrk="1" latinLnBrk="0" hangingPunct="1">
        <a:spcBef>
          <a:spcPct val="20000"/>
        </a:spcBef>
        <a:buFont typeface="Arial"/>
        <a:buChar char="•"/>
        <a:defRPr sz="2181" kern="1200">
          <a:solidFill>
            <a:schemeClr val="tx1"/>
          </a:solidFill>
          <a:latin typeface="+mn-lt"/>
          <a:ea typeface="+mn-ea"/>
          <a:cs typeface="+mn-cs"/>
        </a:defRPr>
      </a:lvl8pPr>
      <a:lvl9pPr marL="4238121" indent="-249301" algn="l" defTabSz="498603" rtl="0" eaLnBrk="1" latinLnBrk="0" hangingPunct="1">
        <a:spcBef>
          <a:spcPct val="20000"/>
        </a:spcBef>
        <a:buFont typeface="Arial"/>
        <a:buChar char="•"/>
        <a:defRPr sz="2181" kern="1200">
          <a:solidFill>
            <a:schemeClr val="tx1"/>
          </a:solidFill>
          <a:latin typeface="+mn-lt"/>
          <a:ea typeface="+mn-ea"/>
          <a:cs typeface="+mn-cs"/>
        </a:defRPr>
      </a:lvl9pPr>
    </p:bodyStyle>
    <p:otherStyle>
      <a:defPPr>
        <a:defRPr lang="en-US"/>
      </a:defPPr>
      <a:lvl1pPr marL="0" algn="l" defTabSz="498603" rtl="0" eaLnBrk="1" latinLnBrk="0" hangingPunct="1">
        <a:defRPr sz="1977" kern="1200">
          <a:solidFill>
            <a:schemeClr val="tx1"/>
          </a:solidFill>
          <a:latin typeface="+mn-lt"/>
          <a:ea typeface="+mn-ea"/>
          <a:cs typeface="+mn-cs"/>
        </a:defRPr>
      </a:lvl1pPr>
      <a:lvl2pPr marL="498603" algn="l" defTabSz="498603" rtl="0" eaLnBrk="1" latinLnBrk="0" hangingPunct="1">
        <a:defRPr sz="1977" kern="1200">
          <a:solidFill>
            <a:schemeClr val="tx1"/>
          </a:solidFill>
          <a:latin typeface="+mn-lt"/>
          <a:ea typeface="+mn-ea"/>
          <a:cs typeface="+mn-cs"/>
        </a:defRPr>
      </a:lvl2pPr>
      <a:lvl3pPr marL="997205" algn="l" defTabSz="498603" rtl="0" eaLnBrk="1" latinLnBrk="0" hangingPunct="1">
        <a:defRPr sz="1977" kern="1200">
          <a:solidFill>
            <a:schemeClr val="tx1"/>
          </a:solidFill>
          <a:latin typeface="+mn-lt"/>
          <a:ea typeface="+mn-ea"/>
          <a:cs typeface="+mn-cs"/>
        </a:defRPr>
      </a:lvl3pPr>
      <a:lvl4pPr marL="1495807" algn="l" defTabSz="498603" rtl="0" eaLnBrk="1" latinLnBrk="0" hangingPunct="1">
        <a:defRPr sz="1977" kern="1200">
          <a:solidFill>
            <a:schemeClr val="tx1"/>
          </a:solidFill>
          <a:latin typeface="+mn-lt"/>
          <a:ea typeface="+mn-ea"/>
          <a:cs typeface="+mn-cs"/>
        </a:defRPr>
      </a:lvl4pPr>
      <a:lvl5pPr marL="1994410" algn="l" defTabSz="498603" rtl="0" eaLnBrk="1" latinLnBrk="0" hangingPunct="1">
        <a:defRPr sz="1977" kern="1200">
          <a:solidFill>
            <a:schemeClr val="tx1"/>
          </a:solidFill>
          <a:latin typeface="+mn-lt"/>
          <a:ea typeface="+mn-ea"/>
          <a:cs typeface="+mn-cs"/>
        </a:defRPr>
      </a:lvl5pPr>
      <a:lvl6pPr marL="2493013" algn="l" defTabSz="498603" rtl="0" eaLnBrk="1" latinLnBrk="0" hangingPunct="1">
        <a:defRPr sz="1977" kern="1200">
          <a:solidFill>
            <a:schemeClr val="tx1"/>
          </a:solidFill>
          <a:latin typeface="+mn-lt"/>
          <a:ea typeface="+mn-ea"/>
          <a:cs typeface="+mn-cs"/>
        </a:defRPr>
      </a:lvl6pPr>
      <a:lvl7pPr marL="2991616" algn="l" defTabSz="498603" rtl="0" eaLnBrk="1" latinLnBrk="0" hangingPunct="1">
        <a:defRPr sz="1977" kern="1200">
          <a:solidFill>
            <a:schemeClr val="tx1"/>
          </a:solidFill>
          <a:latin typeface="+mn-lt"/>
          <a:ea typeface="+mn-ea"/>
          <a:cs typeface="+mn-cs"/>
        </a:defRPr>
      </a:lvl7pPr>
      <a:lvl8pPr marL="3490220" algn="l" defTabSz="498603" rtl="0" eaLnBrk="1" latinLnBrk="0" hangingPunct="1">
        <a:defRPr sz="1977" kern="1200">
          <a:solidFill>
            <a:schemeClr val="tx1"/>
          </a:solidFill>
          <a:latin typeface="+mn-lt"/>
          <a:ea typeface="+mn-ea"/>
          <a:cs typeface="+mn-cs"/>
        </a:defRPr>
      </a:lvl8pPr>
      <a:lvl9pPr marL="3988821" algn="l" defTabSz="498603" rtl="0" eaLnBrk="1" latinLnBrk="0" hangingPunct="1">
        <a:defRPr sz="1977" kern="1200">
          <a:solidFill>
            <a:schemeClr val="tx1"/>
          </a:solidFill>
          <a:latin typeface="+mn-lt"/>
          <a:ea typeface="+mn-ea"/>
          <a:cs typeface="+mn-cs"/>
        </a:defRPr>
      </a:lvl9pPr>
    </p:otherStyle>
  </p:txStyles>
  <p:extLst mod="1">
    <p:ext uri="{27BBF7A9-308A-43DC-89C8-2F10F3537804}">
      <p15:sldGuideLst xmlns:p15="http://schemas.microsoft.com/office/powerpoint/2012/main">
        <p15:guide id="4" orient="horz" pos="2203">
          <p15:clr>
            <a:srgbClr val="F26B43"/>
          </p15:clr>
        </p15:guide>
        <p15:guide id="5" pos="3917">
          <p15:clr>
            <a:srgbClr val="F26B43"/>
          </p15:clr>
        </p15:guide>
        <p15:guide id="7" orient="horz" pos="432">
          <p15:clr>
            <a:srgbClr val="F26B43"/>
          </p15:clr>
        </p15:guide>
        <p15:guide id="8" pos="7394">
          <p15:clr>
            <a:srgbClr val="F26B43"/>
          </p15:clr>
        </p15:guide>
        <p15:guide id="9" pos="440">
          <p15:clr>
            <a:srgbClr val="F26B43"/>
          </p15:clr>
        </p15:guide>
        <p15:guide id="10" orient="horz" pos="3974">
          <p15:clr>
            <a:srgbClr val="F26B43"/>
          </p15:clr>
        </p15:guide>
        <p15:guide id="11" orient="horz" pos="865">
          <p15:clr>
            <a:srgbClr val="F26B43"/>
          </p15:clr>
        </p15:guide>
        <p15:guide id="12" pos="4064">
          <p15:clr>
            <a:srgbClr val="F26B43"/>
          </p15:clr>
        </p15:guide>
        <p15:guide id="13" pos="377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33.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3.xml"/></Relationships>
</file>

<file path=ppt/slides/_rels/slide12.xml.rels><?xml version="1.0" encoding="UTF-8" standalone="yes"?>
<Relationships xmlns="http://schemas.openxmlformats.org/package/2006/relationships"><Relationship Id="rId3" Type="http://schemas.openxmlformats.org/officeDocument/2006/relationships/image" Target="../media/image180.png"/><Relationship Id="rId2" Type="http://schemas.openxmlformats.org/officeDocument/2006/relationships/notesSlide" Target="../notesSlides/notesSlide12.xml"/><Relationship Id="rId1" Type="http://schemas.openxmlformats.org/officeDocument/2006/relationships/slideLayout" Target="../slideLayouts/slideLayout3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90.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9.xml"/><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8.xml"/></Relationships>
</file>

<file path=ppt/slides/_rels/slide53.xml.rels><?xml version="1.0" encoding="UTF-8" standalone="yes"?>
<Relationships xmlns="http://schemas.openxmlformats.org/package/2006/relationships"><Relationship Id="rId3" Type="http://schemas.openxmlformats.org/officeDocument/2006/relationships/hyperlink" Target="https://discuss.leetcode.com/topic/95974/design-a-vending-machine" TargetMode="External"/><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hyperlink" Target="https://discuss.leetcode.com/topic/95654/design-classes-for-deck-of-cards" TargetMode="External"/><Relationship Id="rId2" Type="http://schemas.openxmlformats.org/officeDocument/2006/relationships/notesSlide" Target="../notesSlides/notesSlide54.xml"/><Relationship Id="rId1" Type="http://schemas.openxmlformats.org/officeDocument/2006/relationships/slideLayout" Target="../slideLayouts/slideLayout7.xml"/><Relationship Id="rId4" Type="http://schemas.openxmlformats.org/officeDocument/2006/relationships/hyperlink" Target="https://discuss.leetcode.com/topic/96426/design-calculator" TargetMode="Externa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3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9.png"/><Relationship Id="rId7"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33.xml"/><Relationship Id="rId6" Type="http://schemas.openxmlformats.org/officeDocument/2006/relationships/image" Target="../media/image13.png"/><Relationship Id="rId5" Type="http://schemas.openxmlformats.org/officeDocument/2006/relationships/image" Target="../media/image10.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3.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33.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7B6146-F2B8-4885-A75C-47151D598746}"/>
              </a:ext>
            </a:extLst>
          </p:cNvPr>
          <p:cNvSpPr>
            <a:spLocks noGrp="1"/>
          </p:cNvSpPr>
          <p:nvPr>
            <p:ph type="body" sz="quarter" idx="14"/>
          </p:nvPr>
        </p:nvSpPr>
        <p:spPr/>
        <p:txBody>
          <a:bodyPr/>
          <a:lstStyle/>
          <a:p>
            <a:r>
              <a:rPr lang="en-US"/>
              <a:t>Week </a:t>
            </a:r>
            <a:r>
              <a:rPr lang="en-US" dirty="0"/>
              <a:t>7 – </a:t>
            </a:r>
          </a:p>
          <a:p>
            <a:r>
              <a:rPr lang="en-US" dirty="0"/>
              <a:t>Object Oriented Programming</a:t>
            </a:r>
            <a:endParaRPr lang="en-US"/>
          </a:p>
        </p:txBody>
      </p:sp>
      <p:sp>
        <p:nvSpPr>
          <p:cNvPr id="4" name="Text Placeholder 3">
            <a:extLst>
              <a:ext uri="{FF2B5EF4-FFF2-40B4-BE49-F238E27FC236}">
                <a16:creationId xmlns:a16="http://schemas.microsoft.com/office/drawing/2014/main" id="{8A3D2548-0D48-49AE-B07F-953D49F556B7}"/>
              </a:ext>
            </a:extLst>
          </p:cNvPr>
          <p:cNvSpPr>
            <a:spLocks noGrp="1"/>
          </p:cNvSpPr>
          <p:nvPr>
            <p:ph type="body" sz="quarter" idx="17"/>
          </p:nvPr>
        </p:nvSpPr>
        <p:spPr>
          <a:xfrm>
            <a:off x="612269" y="3246592"/>
            <a:ext cx="7029141" cy="379494"/>
          </a:xfrm>
        </p:spPr>
        <p:txBody>
          <a:bodyPr/>
          <a:lstStyle/>
          <a:p>
            <a:r>
              <a:rPr lang="en-US"/>
              <a:t>Microsoft Interview Coaching Program</a:t>
            </a:r>
          </a:p>
        </p:txBody>
      </p:sp>
    </p:spTree>
    <p:extLst>
      <p:ext uri="{BB962C8B-B14F-4D97-AF65-F5344CB8AC3E}">
        <p14:creationId xmlns:p14="http://schemas.microsoft.com/office/powerpoint/2010/main" val="1366157032"/>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5EAD3E-FB6D-427D-B859-770E14509AD5}"/>
              </a:ext>
            </a:extLst>
          </p:cNvPr>
          <p:cNvSpPr>
            <a:spLocks noGrp="1"/>
          </p:cNvSpPr>
          <p:nvPr>
            <p:ph type="title"/>
          </p:nvPr>
        </p:nvSpPr>
        <p:spPr/>
        <p:txBody>
          <a:bodyPr/>
          <a:lstStyle/>
          <a:p>
            <a:r>
              <a:rPr lang="en-US" dirty="0"/>
              <a:t>Toolbox</a:t>
            </a:r>
          </a:p>
        </p:txBody>
      </p:sp>
      <p:sp>
        <p:nvSpPr>
          <p:cNvPr id="4" name="Slide Number Placeholder 3">
            <a:extLst>
              <a:ext uri="{FF2B5EF4-FFF2-40B4-BE49-F238E27FC236}">
                <a16:creationId xmlns:a16="http://schemas.microsoft.com/office/drawing/2014/main" id="{254B7D01-310C-44A1-9E04-B0094F358E99}"/>
              </a:ext>
            </a:extLst>
          </p:cNvPr>
          <p:cNvSpPr>
            <a:spLocks noGrp="1"/>
          </p:cNvSpPr>
          <p:nvPr>
            <p:ph type="sldNum" sz="quarter" idx="12"/>
          </p:nvPr>
        </p:nvSpPr>
        <p:spPr/>
        <p:txBody>
          <a:bodyPr/>
          <a:lstStyle/>
          <a:p>
            <a:fld id="{3D7FC063-F3F0-4D2E-8704-432378593526}" type="slidenum">
              <a:rPr lang="en-US" smtClean="0"/>
              <a:t>10</a:t>
            </a:fld>
            <a:endParaRPr lang="en-US"/>
          </a:p>
        </p:txBody>
      </p:sp>
      <p:pic>
        <p:nvPicPr>
          <p:cNvPr id="14" name="Picture 13">
            <a:extLst>
              <a:ext uri="{FF2B5EF4-FFF2-40B4-BE49-F238E27FC236}">
                <a16:creationId xmlns:a16="http://schemas.microsoft.com/office/drawing/2014/main" id="{26232A50-3E24-4C47-AF66-B429ECC733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23338" y="4271042"/>
            <a:ext cx="1615587" cy="1529620"/>
          </a:xfrm>
          <a:prstGeom prst="rect">
            <a:avLst/>
          </a:prstGeom>
        </p:spPr>
      </p:pic>
      <p:pic>
        <p:nvPicPr>
          <p:cNvPr id="6" name="Picture 5">
            <a:extLst>
              <a:ext uri="{FF2B5EF4-FFF2-40B4-BE49-F238E27FC236}">
                <a16:creationId xmlns:a16="http://schemas.microsoft.com/office/drawing/2014/main" id="{4D6EA163-7DD9-495B-A65D-A5F9367F5BC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71828" y="4257137"/>
            <a:ext cx="1690613" cy="1549479"/>
          </a:xfrm>
          <a:prstGeom prst="rect">
            <a:avLst/>
          </a:prstGeom>
        </p:spPr>
      </p:pic>
      <p:sp>
        <p:nvSpPr>
          <p:cNvPr id="7" name="Rectangle 6">
            <a:extLst>
              <a:ext uri="{FF2B5EF4-FFF2-40B4-BE49-F238E27FC236}">
                <a16:creationId xmlns:a16="http://schemas.microsoft.com/office/drawing/2014/main" id="{C3A1D621-B604-4F80-9DD9-F62355F04820}"/>
              </a:ext>
            </a:extLst>
          </p:cNvPr>
          <p:cNvSpPr/>
          <p:nvPr/>
        </p:nvSpPr>
        <p:spPr>
          <a:xfrm>
            <a:off x="6831578" y="5827287"/>
            <a:ext cx="1298112" cy="369332"/>
          </a:xfrm>
          <a:prstGeom prst="rect">
            <a:avLst/>
          </a:prstGeom>
        </p:spPr>
        <p:txBody>
          <a:bodyPr wrap="none">
            <a:spAutoFit/>
          </a:bodyPr>
          <a:lstStyle/>
          <a:p>
            <a:r>
              <a:rPr lang="en-US" dirty="0"/>
              <a:t>5, X, 6, X, X</a:t>
            </a:r>
          </a:p>
        </p:txBody>
      </p:sp>
      <p:sp>
        <p:nvSpPr>
          <p:cNvPr id="9" name="Rectangle 8">
            <a:extLst>
              <a:ext uri="{FF2B5EF4-FFF2-40B4-BE49-F238E27FC236}">
                <a16:creationId xmlns:a16="http://schemas.microsoft.com/office/drawing/2014/main" id="{3FAF5549-F8F5-4610-BA64-280A8C26FD9C}"/>
              </a:ext>
            </a:extLst>
          </p:cNvPr>
          <p:cNvSpPr/>
          <p:nvPr/>
        </p:nvSpPr>
        <p:spPr>
          <a:xfrm>
            <a:off x="9300751" y="5800662"/>
            <a:ext cx="1298112" cy="369332"/>
          </a:xfrm>
          <a:prstGeom prst="rect">
            <a:avLst/>
          </a:prstGeom>
        </p:spPr>
        <p:txBody>
          <a:bodyPr wrap="none">
            <a:spAutoFit/>
          </a:bodyPr>
          <a:lstStyle/>
          <a:p>
            <a:r>
              <a:rPr lang="en-US" dirty="0"/>
              <a:t>5, 6, X, X, X</a:t>
            </a:r>
          </a:p>
        </p:txBody>
      </p:sp>
      <p:sp>
        <p:nvSpPr>
          <p:cNvPr id="12" name="Content Placeholder 2">
            <a:extLst>
              <a:ext uri="{FF2B5EF4-FFF2-40B4-BE49-F238E27FC236}">
                <a16:creationId xmlns:a16="http://schemas.microsoft.com/office/drawing/2014/main" id="{0061CFE6-E8D3-44B9-8989-4BE57D1BD793}"/>
              </a:ext>
            </a:extLst>
          </p:cNvPr>
          <p:cNvSpPr>
            <a:spLocks noGrp="1"/>
          </p:cNvSpPr>
          <p:nvPr>
            <p:ph idx="1"/>
          </p:nvPr>
        </p:nvSpPr>
        <p:spPr>
          <a:xfrm>
            <a:off x="546641" y="2595342"/>
            <a:ext cx="10512872" cy="2941858"/>
          </a:xfrm>
        </p:spPr>
        <p:txBody>
          <a:bodyPr>
            <a:noAutofit/>
          </a:bodyPr>
          <a:lstStyle/>
          <a:p>
            <a:r>
              <a:rPr lang="en-US" sz="1960" dirty="0"/>
              <a:t>How can you guarantee that a string representation of a tree traversal tree can be uniquely matched to a particular tree?</a:t>
            </a:r>
          </a:p>
          <a:p>
            <a:pPr lvl="1"/>
            <a:r>
              <a:rPr lang="en-US" sz="1960" dirty="0"/>
              <a:t>In-order traversal?</a:t>
            </a:r>
          </a:p>
          <a:p>
            <a:pPr lvl="2"/>
            <a:r>
              <a:rPr lang="en-US" sz="1960" dirty="0"/>
              <a:t>Same values will always have same order, even if structure is different</a:t>
            </a:r>
          </a:p>
          <a:p>
            <a:pPr lvl="1"/>
            <a:r>
              <a:rPr lang="en-US" sz="1960" dirty="0"/>
              <a:t>What about pre-order?</a:t>
            </a:r>
          </a:p>
          <a:p>
            <a:pPr lvl="2"/>
            <a:r>
              <a:rPr lang="en-US" sz="1960" dirty="0"/>
              <a:t>More promising, but not without pitfalls…</a:t>
            </a:r>
          </a:p>
          <a:p>
            <a:pPr lvl="2"/>
            <a:r>
              <a:rPr lang="en-US" sz="1960" dirty="0"/>
              <a:t>Ok… so how do we guarantee uniqueness?</a:t>
            </a:r>
          </a:p>
          <a:p>
            <a:pPr lvl="2"/>
            <a:r>
              <a:rPr lang="en-US" sz="1960" b="1" dirty="0"/>
              <a:t>Store null nodes as a special character (‘X’)</a:t>
            </a:r>
          </a:p>
          <a:p>
            <a:pPr lvl="2"/>
            <a:endParaRPr lang="en-US" sz="1960" dirty="0"/>
          </a:p>
        </p:txBody>
      </p:sp>
    </p:spTree>
    <p:extLst>
      <p:ext uri="{BB962C8B-B14F-4D97-AF65-F5344CB8AC3E}">
        <p14:creationId xmlns:p14="http://schemas.microsoft.com/office/powerpoint/2010/main" val="30804397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8AFC7C9-D414-4EB3-AB7A-0585E166C640}"/>
              </a:ext>
            </a:extLst>
          </p:cNvPr>
          <p:cNvSpPr/>
          <p:nvPr/>
        </p:nvSpPr>
        <p:spPr>
          <a:xfrm>
            <a:off x="224590" y="48126"/>
            <a:ext cx="8887326" cy="338554"/>
          </a:xfrm>
          <a:prstGeom prst="rect">
            <a:avLst/>
          </a:prstGeom>
        </p:spPr>
        <p:txBody>
          <a:bodyPr wrap="square">
            <a:spAutoFit/>
          </a:bodyPr>
          <a:lstStyle/>
          <a:p>
            <a:endParaRPr lang="en-US" sz="1600" dirty="0"/>
          </a:p>
        </p:txBody>
      </p:sp>
      <p:sp>
        <p:nvSpPr>
          <p:cNvPr id="6" name="Rectangle 5">
            <a:extLst>
              <a:ext uri="{FF2B5EF4-FFF2-40B4-BE49-F238E27FC236}">
                <a16:creationId xmlns:a16="http://schemas.microsoft.com/office/drawing/2014/main" id="{CC9DF3A7-C9FF-4BED-AE87-6BBE3BFE4010}"/>
              </a:ext>
            </a:extLst>
          </p:cNvPr>
          <p:cNvSpPr/>
          <p:nvPr/>
        </p:nvSpPr>
        <p:spPr>
          <a:xfrm>
            <a:off x="577516" y="71485"/>
            <a:ext cx="10074442" cy="6740307"/>
          </a:xfrm>
          <a:prstGeom prst="rect">
            <a:avLst/>
          </a:prstGeom>
        </p:spPr>
        <p:txBody>
          <a:bodyPr wrap="square">
            <a:spAutoFit/>
          </a:bodyPr>
          <a:lstStyle/>
          <a:p>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static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bool</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IsSubtree</a:t>
            </a:r>
            <a:r>
              <a:rPr lang="en-US" sz="1600" dirty="0">
                <a:solidFill>
                  <a:srgbClr val="000000"/>
                </a:solidFill>
                <a:latin typeface="Consolas" panose="020B0609020204030204" pitchFamily="49" charset="0"/>
              </a:rPr>
              <a:t>(</a:t>
            </a:r>
            <a:r>
              <a:rPr lang="en-US" sz="1600" dirty="0" err="1">
                <a:solidFill>
                  <a:srgbClr val="2B91AF"/>
                </a:solidFill>
                <a:latin typeface="Consolas" panose="020B0609020204030204" pitchFamily="49" charset="0"/>
              </a:rPr>
              <a:t>TreeNode</a:t>
            </a:r>
            <a:r>
              <a:rPr lang="en-US" sz="1600" dirty="0">
                <a:solidFill>
                  <a:srgbClr val="000000"/>
                </a:solidFill>
                <a:latin typeface="Consolas" panose="020B0609020204030204" pitchFamily="49" charset="0"/>
              </a:rPr>
              <a:t> s, </a:t>
            </a:r>
            <a:r>
              <a:rPr lang="en-US" sz="1600" dirty="0" err="1">
                <a:solidFill>
                  <a:srgbClr val="2B91AF"/>
                </a:solidFill>
                <a:latin typeface="Consolas" panose="020B0609020204030204" pitchFamily="49" charset="0"/>
              </a:rPr>
              <a:t>TreeNode</a:t>
            </a:r>
            <a:r>
              <a:rPr lang="en-US" sz="1600" dirty="0">
                <a:solidFill>
                  <a:srgbClr val="000000"/>
                </a:solidFill>
                <a:latin typeface="Consolas" panose="020B0609020204030204" pitchFamily="49" charset="0"/>
              </a:rPr>
              <a:t> t)</a:t>
            </a:r>
          </a:p>
          <a:p>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StringBuilder</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sSB</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StringBuilder</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StringBuilder</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tSB</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StringBuilder</a:t>
            </a:r>
            <a:r>
              <a:rPr lang="en-US" sz="1600" dirty="0">
                <a:solidFill>
                  <a:srgbClr val="000000"/>
                </a:solidFill>
                <a:latin typeface="Consolas" panose="020B0609020204030204" pitchFamily="49" charset="0"/>
              </a:rPr>
              <a:t>();</a:t>
            </a:r>
          </a:p>
          <a:p>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BuildPreOrderString</a:t>
            </a:r>
            <a:r>
              <a:rPr lang="en-US" sz="1600" dirty="0">
                <a:solidFill>
                  <a:srgbClr val="000000"/>
                </a:solidFill>
                <a:latin typeface="Consolas" panose="020B0609020204030204" pitchFamily="49" charset="0"/>
              </a:rPr>
              <a:t>(s, </a:t>
            </a:r>
            <a:r>
              <a:rPr lang="en-US" sz="1600" dirty="0" err="1">
                <a:solidFill>
                  <a:srgbClr val="000000"/>
                </a:solidFill>
                <a:latin typeface="Consolas" panose="020B0609020204030204" pitchFamily="49" charset="0"/>
              </a:rPr>
              <a:t>sSB</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BuildPreOrderString</a:t>
            </a:r>
            <a:r>
              <a:rPr lang="en-US" sz="1600" dirty="0">
                <a:solidFill>
                  <a:srgbClr val="000000"/>
                </a:solidFill>
                <a:latin typeface="Consolas" panose="020B0609020204030204" pitchFamily="49" charset="0"/>
              </a:rPr>
              <a:t>(t, </a:t>
            </a:r>
            <a:r>
              <a:rPr lang="en-US" sz="1600" dirty="0" err="1">
                <a:solidFill>
                  <a:srgbClr val="000000"/>
                </a:solidFill>
                <a:latin typeface="Consolas" panose="020B0609020204030204" pitchFamily="49" charset="0"/>
              </a:rPr>
              <a:t>tSB</a:t>
            </a:r>
            <a:r>
              <a:rPr lang="en-US" sz="1600" dirty="0">
                <a:solidFill>
                  <a:srgbClr val="000000"/>
                </a:solidFill>
                <a:latin typeface="Consolas" panose="020B0609020204030204" pitchFamily="49" charset="0"/>
              </a:rPr>
              <a:t>);</a:t>
            </a:r>
          </a:p>
          <a:p>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sRep</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sSB.ToString</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a:solidFill>
                  <a:srgbClr val="2B91AF"/>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tRep</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tSB.ToString</a:t>
            </a:r>
            <a:r>
              <a:rPr lang="en-US" sz="1600" dirty="0">
                <a:solidFill>
                  <a:srgbClr val="000000"/>
                </a:solidFill>
                <a:latin typeface="Consolas" panose="020B0609020204030204" pitchFamily="49" charset="0"/>
              </a:rPr>
              <a:t>();</a:t>
            </a:r>
          </a:p>
          <a:p>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sRep.Contains</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tRep</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a:t>
            </a:r>
          </a:p>
          <a:p>
            <a:endParaRPr lang="en-US" sz="1600" dirty="0">
              <a:solidFill>
                <a:srgbClr val="000000"/>
              </a:solidFill>
              <a:latin typeface="Consolas" panose="020B0609020204030204" pitchFamily="49" charset="0"/>
            </a:endParaRPr>
          </a:p>
          <a:p>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static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BuildPreOrderString</a:t>
            </a:r>
            <a:r>
              <a:rPr lang="en-US" sz="1600" dirty="0">
                <a:solidFill>
                  <a:srgbClr val="000000"/>
                </a:solidFill>
                <a:latin typeface="Consolas" panose="020B0609020204030204" pitchFamily="49" charset="0"/>
              </a:rPr>
              <a:t>(</a:t>
            </a:r>
            <a:r>
              <a:rPr lang="en-US" sz="1600" dirty="0" err="1">
                <a:solidFill>
                  <a:srgbClr val="2B91AF"/>
                </a:solidFill>
                <a:latin typeface="Consolas" panose="020B0609020204030204" pitchFamily="49" charset="0"/>
              </a:rPr>
              <a:t>TreeNode</a:t>
            </a:r>
            <a:r>
              <a:rPr lang="en-US" sz="1600" dirty="0">
                <a:solidFill>
                  <a:srgbClr val="000000"/>
                </a:solidFill>
                <a:latin typeface="Consolas" panose="020B0609020204030204" pitchFamily="49" charset="0"/>
              </a:rPr>
              <a:t> node, </a:t>
            </a:r>
            <a:r>
              <a:rPr lang="en-US" sz="1600" dirty="0" err="1">
                <a:solidFill>
                  <a:srgbClr val="2B91AF"/>
                </a:solidFill>
                <a:latin typeface="Consolas" panose="020B0609020204030204" pitchFamily="49" charset="0"/>
              </a:rPr>
              <a:t>StringBuilder</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sb</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if</a:t>
            </a:r>
            <a:r>
              <a:rPr lang="en-US" sz="1600" dirty="0">
                <a:solidFill>
                  <a:srgbClr val="000000"/>
                </a:solidFill>
                <a:latin typeface="Consolas" panose="020B0609020204030204" pitchFamily="49" charset="0"/>
              </a:rPr>
              <a:t> (node == </a:t>
            </a:r>
            <a:r>
              <a:rPr lang="en-US" sz="1600" dirty="0">
                <a:solidFill>
                  <a:srgbClr val="0000FF"/>
                </a:solidFill>
                <a:latin typeface="Consolas" panose="020B0609020204030204" pitchFamily="49" charset="0"/>
              </a:rPr>
              <a:t>null</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sb.Append</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"X"</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else</a:t>
            </a:r>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sb.Append</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node.data</a:t>
            </a:r>
            <a:r>
              <a:rPr lang="en-US" sz="1600" dirty="0">
                <a:solidFill>
                  <a:srgbClr val="000000"/>
                </a:solidFill>
                <a:latin typeface="Consolas" panose="020B0609020204030204" pitchFamily="49" charset="0"/>
              </a:rPr>
              <a:t> + </a:t>
            </a:r>
            <a:r>
              <a:rPr lang="en-US" sz="1600" dirty="0">
                <a:solidFill>
                  <a:srgbClr val="A31515"/>
                </a:solidFill>
                <a:latin typeface="Consolas" panose="020B0609020204030204" pitchFamily="49" charset="0"/>
              </a:rPr>
              <a:t>" "</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BuildPreOrderString</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node.left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sb</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BuildPreOrderString</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node.right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sb</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a:t>
            </a:r>
            <a:endParaRPr lang="en-US" sz="1600" dirty="0"/>
          </a:p>
        </p:txBody>
      </p:sp>
    </p:spTree>
    <p:extLst>
      <p:ext uri="{BB962C8B-B14F-4D97-AF65-F5344CB8AC3E}">
        <p14:creationId xmlns:p14="http://schemas.microsoft.com/office/powerpoint/2010/main" val="26336669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E685E-588D-4CAB-A6EA-C59DFB2DFE7A}"/>
              </a:ext>
            </a:extLst>
          </p:cNvPr>
          <p:cNvSpPr>
            <a:spLocks noGrp="1"/>
          </p:cNvSpPr>
          <p:nvPr>
            <p:ph type="title"/>
          </p:nvPr>
        </p:nvSpPr>
        <p:spPr/>
        <p:txBody>
          <a:bodyPr/>
          <a:lstStyle/>
          <a:p>
            <a:r>
              <a:rPr lang="en-US" dirty="0"/>
              <a:t>Complexity</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F198EF8-61F7-4A18-970E-C38C235C0AF5}"/>
                  </a:ext>
                </a:extLst>
              </p:cNvPr>
              <p:cNvSpPr>
                <a:spLocks noGrp="1"/>
              </p:cNvSpPr>
              <p:nvPr>
                <p:ph idx="1"/>
              </p:nvPr>
            </p:nvSpPr>
            <p:spPr/>
            <p:txBody>
              <a:bodyPr/>
              <a:lstStyle/>
              <a:p>
                <a:r>
                  <a:rPr lang="en-US" dirty="0"/>
                  <a:t>Time: O</a:t>
                </a:r>
                <a14:m>
                  <m:oMath xmlns:m="http://schemas.openxmlformats.org/officeDocument/2006/math">
                    <m:d>
                      <m:dPr>
                        <m:ctrlPr>
                          <a:rPr lang="en-US" b="0" i="1" smtClean="0">
                            <a:latin typeface="Cambria Math" panose="02040503050406030204" pitchFamily="18" charset="0"/>
                          </a:rPr>
                        </m:ctrlPr>
                      </m:dPr>
                      <m:e>
                        <m:r>
                          <a:rPr lang="en-US" b="0" i="1" smtClean="0">
                            <a:latin typeface="Cambria Math" panose="02040503050406030204" pitchFamily="18" charset="0"/>
                          </a:rPr>
                          <m:t>𝑛</m:t>
                        </m:r>
                        <m:r>
                          <a:rPr lang="en-US" b="0" i="1" smtClean="0">
                            <a:latin typeface="Cambria Math" panose="02040503050406030204" pitchFamily="18" charset="0"/>
                          </a:rPr>
                          <m:t>+</m:t>
                        </m:r>
                        <m:r>
                          <a:rPr lang="en-US" b="0" i="1" smtClean="0">
                            <a:latin typeface="Cambria Math" panose="02040503050406030204" pitchFamily="18" charset="0"/>
                          </a:rPr>
                          <m:t>𝑚</m:t>
                        </m:r>
                      </m:e>
                    </m:d>
                  </m:oMath>
                </a14:m>
                <a:endParaRPr lang="en-US" b="0" dirty="0"/>
              </a:p>
              <a:p>
                <a:r>
                  <a:rPr lang="en-US" dirty="0"/>
                  <a:t>Space: O</a:t>
                </a:r>
                <a14:m>
                  <m:oMath xmlns:m="http://schemas.openxmlformats.org/officeDocument/2006/math">
                    <m:d>
                      <m:dPr>
                        <m:ctrlPr>
                          <a:rPr lang="en-US" i="1">
                            <a:latin typeface="Cambria Math" panose="02040503050406030204" pitchFamily="18" charset="0"/>
                          </a:rPr>
                        </m:ctrlPr>
                      </m:dPr>
                      <m:e>
                        <m:r>
                          <a:rPr lang="en-US" i="1">
                            <a:latin typeface="Cambria Math" panose="02040503050406030204" pitchFamily="18" charset="0"/>
                          </a:rPr>
                          <m:t>𝑛</m:t>
                        </m:r>
                        <m:r>
                          <a:rPr lang="en-US" i="1">
                            <a:latin typeface="Cambria Math" panose="02040503050406030204" pitchFamily="18" charset="0"/>
                          </a:rPr>
                          <m:t>+</m:t>
                        </m:r>
                        <m:r>
                          <a:rPr lang="en-US" i="1">
                            <a:latin typeface="Cambria Math" panose="02040503050406030204" pitchFamily="18" charset="0"/>
                          </a:rPr>
                          <m:t>𝑚</m:t>
                        </m:r>
                      </m:e>
                    </m:d>
                  </m:oMath>
                </a14:m>
                <a:endParaRPr lang="en-US" dirty="0"/>
              </a:p>
              <a:p>
                <a:endParaRPr lang="en-US" dirty="0"/>
              </a:p>
              <a:p>
                <a:r>
                  <a:rPr lang="en-US" dirty="0"/>
                  <a:t>Where n and m are number of nodes in s and t respectively</a:t>
                </a:r>
              </a:p>
            </p:txBody>
          </p:sp>
        </mc:Choice>
        <mc:Fallback xmlns="">
          <p:sp>
            <p:nvSpPr>
              <p:cNvPr id="3" name="Content Placeholder 2">
                <a:extLst>
                  <a:ext uri="{FF2B5EF4-FFF2-40B4-BE49-F238E27FC236}">
                    <a16:creationId xmlns:a16="http://schemas.microsoft.com/office/drawing/2014/main" id="{9F198EF8-61F7-4A18-970E-C38C235C0AF5}"/>
                  </a:ext>
                </a:extLst>
              </p:cNvPr>
              <p:cNvSpPr>
                <a:spLocks noGrp="1" noRot="1" noChangeAspect="1" noMove="1" noResize="1" noEditPoints="1" noAdjustHandles="1" noChangeArrowheads="1" noChangeShapeType="1" noTextEdit="1"/>
              </p:cNvSpPr>
              <p:nvPr>
                <p:ph idx="1"/>
              </p:nvPr>
            </p:nvSpPr>
            <p:spPr>
              <a:blipFill>
                <a:blip r:embed="rId3"/>
                <a:stretch>
                  <a:fillRect/>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4D85DCE9-E014-4423-B0DA-A8A3F689E55F}"/>
              </a:ext>
            </a:extLst>
          </p:cNvPr>
          <p:cNvSpPr>
            <a:spLocks noGrp="1"/>
          </p:cNvSpPr>
          <p:nvPr>
            <p:ph type="sldNum" sz="quarter" idx="12"/>
          </p:nvPr>
        </p:nvSpPr>
        <p:spPr/>
        <p:txBody>
          <a:bodyPr/>
          <a:lstStyle/>
          <a:p>
            <a:fld id="{3D7FC063-F3F0-4D2E-8704-432378593526}" type="slidenum">
              <a:rPr lang="en-US" smtClean="0"/>
              <a:t>12</a:t>
            </a:fld>
            <a:endParaRPr lang="en-US"/>
          </a:p>
        </p:txBody>
      </p:sp>
    </p:spTree>
    <p:extLst>
      <p:ext uri="{BB962C8B-B14F-4D97-AF65-F5344CB8AC3E}">
        <p14:creationId xmlns:p14="http://schemas.microsoft.com/office/powerpoint/2010/main" val="1249560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3A763-99D7-4079-8356-7C367A51B649}"/>
              </a:ext>
            </a:extLst>
          </p:cNvPr>
          <p:cNvSpPr>
            <a:spLocks noGrp="1"/>
          </p:cNvSpPr>
          <p:nvPr>
            <p:ph type="title"/>
          </p:nvPr>
        </p:nvSpPr>
        <p:spPr/>
        <p:txBody>
          <a:bodyPr>
            <a:normAutofit/>
          </a:bodyPr>
          <a:lstStyle/>
          <a:p>
            <a:r>
              <a:rPr lang="en-US" dirty="0"/>
              <a:t>Interview Curveball</a:t>
            </a:r>
          </a:p>
        </p:txBody>
      </p:sp>
      <p:sp>
        <p:nvSpPr>
          <p:cNvPr id="3" name="Content Placeholder 2">
            <a:extLst>
              <a:ext uri="{FF2B5EF4-FFF2-40B4-BE49-F238E27FC236}">
                <a16:creationId xmlns:a16="http://schemas.microsoft.com/office/drawing/2014/main" id="{AC02F3A1-AA9D-4D13-8246-00B94125757B}"/>
              </a:ext>
            </a:extLst>
          </p:cNvPr>
          <p:cNvSpPr>
            <a:spLocks noGrp="1"/>
          </p:cNvSpPr>
          <p:nvPr>
            <p:ph idx="1"/>
          </p:nvPr>
        </p:nvSpPr>
        <p:spPr/>
        <p:txBody>
          <a:bodyPr/>
          <a:lstStyle/>
          <a:p>
            <a:r>
              <a:rPr lang="en-US" dirty="0"/>
              <a:t>“Great! It turns out that we’re going to need the function to support millions of nodes though, can you do it with less space?”</a:t>
            </a:r>
          </a:p>
        </p:txBody>
      </p:sp>
      <p:sp>
        <p:nvSpPr>
          <p:cNvPr id="4" name="Slide Number Placeholder 3">
            <a:extLst>
              <a:ext uri="{FF2B5EF4-FFF2-40B4-BE49-F238E27FC236}">
                <a16:creationId xmlns:a16="http://schemas.microsoft.com/office/drawing/2014/main" id="{BC78C6D3-C673-401C-B222-2393D628251D}"/>
              </a:ext>
            </a:extLst>
          </p:cNvPr>
          <p:cNvSpPr>
            <a:spLocks noGrp="1"/>
          </p:cNvSpPr>
          <p:nvPr>
            <p:ph type="sldNum" sz="quarter" idx="12"/>
          </p:nvPr>
        </p:nvSpPr>
        <p:spPr/>
        <p:txBody>
          <a:bodyPr/>
          <a:lstStyle/>
          <a:p>
            <a:fld id="{3D7FC063-F3F0-4D2E-8704-432378593526}" type="slidenum">
              <a:rPr lang="en-US" smtClean="0"/>
              <a:t>13</a:t>
            </a:fld>
            <a:endParaRPr lang="en-US"/>
          </a:p>
        </p:txBody>
      </p:sp>
    </p:spTree>
    <p:extLst>
      <p:ext uri="{BB962C8B-B14F-4D97-AF65-F5344CB8AC3E}">
        <p14:creationId xmlns:p14="http://schemas.microsoft.com/office/powerpoint/2010/main" val="30413768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01EE8F-FC71-4E5F-81C7-0DF67A3775C9}"/>
              </a:ext>
            </a:extLst>
          </p:cNvPr>
          <p:cNvSpPr>
            <a:spLocks noGrp="1"/>
          </p:cNvSpPr>
          <p:nvPr>
            <p:ph type="body" sz="quarter" idx="14"/>
          </p:nvPr>
        </p:nvSpPr>
        <p:spPr/>
        <p:txBody>
          <a:bodyPr/>
          <a:lstStyle/>
          <a:p>
            <a:r>
              <a:rPr lang="en-US" dirty="0"/>
              <a:t>Handling Curveballs</a:t>
            </a:r>
          </a:p>
        </p:txBody>
      </p:sp>
      <p:sp>
        <p:nvSpPr>
          <p:cNvPr id="5" name="Text Placeholder 4">
            <a:extLst>
              <a:ext uri="{FF2B5EF4-FFF2-40B4-BE49-F238E27FC236}">
                <a16:creationId xmlns:a16="http://schemas.microsoft.com/office/drawing/2014/main" id="{00B06DE0-D683-4C16-8655-13E74719E48B}"/>
              </a:ext>
            </a:extLst>
          </p:cNvPr>
          <p:cNvSpPr>
            <a:spLocks noGrp="1"/>
          </p:cNvSpPr>
          <p:nvPr>
            <p:ph type="body" sz="quarter" idx="16"/>
          </p:nvPr>
        </p:nvSpPr>
        <p:spPr/>
        <p:txBody>
          <a:bodyPr/>
          <a:lstStyle/>
          <a:p>
            <a:r>
              <a:rPr lang="en-US" dirty="0"/>
              <a:t>Interviewers love seeing how you react to pressure</a:t>
            </a:r>
          </a:p>
          <a:p>
            <a:r>
              <a:rPr lang="en-US" dirty="0"/>
              <a:t>Don’t panic </a:t>
            </a:r>
            <a:r>
              <a:rPr lang="en-US" dirty="0">
                <a:sym typeface="Wingdings" panose="05000000000000000000" pitchFamily="2" charset="2"/>
              </a:rPr>
              <a:t></a:t>
            </a:r>
          </a:p>
          <a:p>
            <a:r>
              <a:rPr lang="en-US" dirty="0">
                <a:sym typeface="Wingdings" panose="05000000000000000000" pitchFamily="2" charset="2"/>
              </a:rPr>
              <a:t>Take the time to think things through</a:t>
            </a:r>
            <a:endParaRPr lang="en-US" dirty="0"/>
          </a:p>
          <a:p>
            <a:endParaRPr lang="en-US" dirty="0"/>
          </a:p>
          <a:p>
            <a:r>
              <a:rPr lang="en-US" dirty="0"/>
              <a:t>When thrown a curveball, sometimes you can come up with an algorithm that’s strictly better than your current approach, but typically you’re looking at a trade-off</a:t>
            </a:r>
          </a:p>
          <a:p>
            <a:r>
              <a:rPr lang="en-US" dirty="0"/>
              <a:t>Be prepared to discuss the Big O of both your original solution and the new approach</a:t>
            </a:r>
          </a:p>
        </p:txBody>
      </p:sp>
    </p:spTree>
    <p:extLst>
      <p:ext uri="{BB962C8B-B14F-4D97-AF65-F5344CB8AC3E}">
        <p14:creationId xmlns:p14="http://schemas.microsoft.com/office/powerpoint/2010/main" val="392236363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2FE89F7-643C-4FF3-BFA4-5806EEE1572D}"/>
              </a:ext>
            </a:extLst>
          </p:cNvPr>
          <p:cNvSpPr>
            <a:spLocks noGrp="1"/>
          </p:cNvSpPr>
          <p:nvPr>
            <p:ph type="body" sz="quarter" idx="14"/>
          </p:nvPr>
        </p:nvSpPr>
        <p:spPr/>
        <p:txBody>
          <a:bodyPr/>
          <a:lstStyle/>
          <a:p>
            <a:r>
              <a:rPr lang="en-US" dirty="0"/>
              <a:t>O – Optimize (Space)</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C620F2EC-759D-469E-818F-EF1D75767B2C}"/>
                  </a:ext>
                </a:extLst>
              </p:cNvPr>
              <p:cNvSpPr>
                <a:spLocks noGrp="1"/>
              </p:cNvSpPr>
              <p:nvPr>
                <p:ph type="body" sz="quarter" idx="16"/>
              </p:nvPr>
            </p:nvSpPr>
            <p:spPr/>
            <p:txBody>
              <a:bodyPr/>
              <a:lstStyle/>
              <a:p>
                <a:r>
                  <a:rPr lang="en-US" dirty="0"/>
                  <a:t>The pre-ordered string approach requires O</a:t>
                </a:r>
                <a14:m>
                  <m:oMath xmlns:m="http://schemas.openxmlformats.org/officeDocument/2006/math">
                    <m:d>
                      <m:dPr>
                        <m:ctrlPr>
                          <a:rPr lang="en-US" i="1">
                            <a:latin typeface="Cambria Math" panose="02040503050406030204" pitchFamily="18" charset="0"/>
                          </a:rPr>
                        </m:ctrlPr>
                      </m:dPr>
                      <m:e>
                        <m:r>
                          <a:rPr lang="en-US" i="1">
                            <a:latin typeface="Cambria Math" panose="02040503050406030204" pitchFamily="18" charset="0"/>
                          </a:rPr>
                          <m:t>𝑛</m:t>
                        </m:r>
                        <m:r>
                          <a:rPr lang="en-US" i="1">
                            <a:latin typeface="Cambria Math" panose="02040503050406030204" pitchFamily="18" charset="0"/>
                          </a:rPr>
                          <m:t>+</m:t>
                        </m:r>
                        <m:r>
                          <a:rPr lang="en-US" i="1">
                            <a:latin typeface="Cambria Math" panose="02040503050406030204" pitchFamily="18" charset="0"/>
                          </a:rPr>
                          <m:t>𝑚</m:t>
                        </m:r>
                      </m:e>
                    </m:d>
                  </m:oMath>
                </a14:m>
                <a:r>
                  <a:rPr lang="en-US" dirty="0"/>
                  <a:t> space and time</a:t>
                </a:r>
              </a:p>
              <a:p>
                <a:pPr lvl="1"/>
                <a:r>
                  <a:rPr lang="en-US" dirty="0"/>
                  <a:t>Can you solve the same problem with less space and more time? </a:t>
                </a:r>
              </a:p>
            </p:txBody>
          </p:sp>
        </mc:Choice>
        <mc:Fallback xmlns="">
          <p:sp>
            <p:nvSpPr>
              <p:cNvPr id="3" name="Text Placeholder 2">
                <a:extLst>
                  <a:ext uri="{FF2B5EF4-FFF2-40B4-BE49-F238E27FC236}">
                    <a16:creationId xmlns:a16="http://schemas.microsoft.com/office/drawing/2014/main" id="{C620F2EC-759D-469E-818F-EF1D75767B2C}"/>
                  </a:ext>
                </a:extLst>
              </p:cNvPr>
              <p:cNvSpPr>
                <a:spLocks noGrp="1" noRot="1" noChangeAspect="1" noMove="1" noResize="1" noEditPoints="1" noAdjustHandles="1" noChangeArrowheads="1" noChangeShapeType="1" noTextEdit="1"/>
              </p:cNvSpPr>
              <p:nvPr>
                <p:ph type="body" sz="quarter" idx="16"/>
              </p:nvPr>
            </p:nvSpPr>
            <p:spPr>
              <a:blipFill>
                <a:blip r:embed="rId3"/>
                <a:stretch>
                  <a:fillRect l="-1358" t="-1429"/>
                </a:stretch>
              </a:blipFill>
            </p:spPr>
            <p:txBody>
              <a:bodyPr/>
              <a:lstStyle/>
              <a:p>
                <a:r>
                  <a:rPr lang="en-US">
                    <a:noFill/>
                  </a:rPr>
                  <a:t> </a:t>
                </a:r>
              </a:p>
            </p:txBody>
          </p:sp>
        </mc:Fallback>
      </mc:AlternateContent>
    </p:spTree>
    <p:extLst>
      <p:ext uri="{BB962C8B-B14F-4D97-AF65-F5344CB8AC3E}">
        <p14:creationId xmlns:p14="http://schemas.microsoft.com/office/powerpoint/2010/main" val="235445433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DA04A1B-179F-4229-8565-0EF766C31CEB}"/>
              </a:ext>
            </a:extLst>
          </p:cNvPr>
          <p:cNvSpPr>
            <a:spLocks noGrp="1"/>
          </p:cNvSpPr>
          <p:nvPr>
            <p:ph type="body" sz="quarter" idx="14"/>
          </p:nvPr>
        </p:nvSpPr>
        <p:spPr/>
        <p:txBody>
          <a:bodyPr/>
          <a:lstStyle/>
          <a:p>
            <a:r>
              <a:rPr lang="en-US" dirty="0"/>
              <a:t>Approach 2</a:t>
            </a:r>
          </a:p>
        </p:txBody>
      </p:sp>
      <p:sp>
        <p:nvSpPr>
          <p:cNvPr id="3" name="Text Placeholder 2">
            <a:extLst>
              <a:ext uri="{FF2B5EF4-FFF2-40B4-BE49-F238E27FC236}">
                <a16:creationId xmlns:a16="http://schemas.microsoft.com/office/drawing/2014/main" id="{DB77774E-E46E-41FE-87F4-C7F390C22515}"/>
              </a:ext>
            </a:extLst>
          </p:cNvPr>
          <p:cNvSpPr>
            <a:spLocks noGrp="1"/>
          </p:cNvSpPr>
          <p:nvPr>
            <p:ph type="body" sz="quarter" idx="16"/>
          </p:nvPr>
        </p:nvSpPr>
        <p:spPr>
          <a:xfrm>
            <a:off x="668310" y="2811222"/>
            <a:ext cx="10773080" cy="2984830"/>
          </a:xfrm>
        </p:spPr>
        <p:txBody>
          <a:bodyPr/>
          <a:lstStyle/>
          <a:p>
            <a:r>
              <a:rPr lang="en-US" dirty="0"/>
              <a:t>Search through </a:t>
            </a:r>
            <a:r>
              <a:rPr lang="en-US" i="1" dirty="0"/>
              <a:t>s</a:t>
            </a:r>
          </a:p>
          <a:p>
            <a:r>
              <a:rPr lang="en-US" dirty="0"/>
              <a:t>Each time the root of </a:t>
            </a:r>
            <a:r>
              <a:rPr lang="en-US" i="1" dirty="0"/>
              <a:t>t </a:t>
            </a:r>
            <a:r>
              <a:rPr lang="en-US" dirty="0"/>
              <a:t>matches a node in </a:t>
            </a:r>
            <a:r>
              <a:rPr lang="en-US" i="1" dirty="0"/>
              <a:t>s, </a:t>
            </a:r>
            <a:r>
              <a:rPr lang="en-US" dirty="0"/>
              <a:t>walk the two trees in the same way at the same time</a:t>
            </a:r>
          </a:p>
          <a:p>
            <a:pPr lvl="1"/>
            <a:r>
              <a:rPr lang="en-US" dirty="0"/>
              <a:t>If they’re equal in value/structure for the remainder of </a:t>
            </a:r>
            <a:r>
              <a:rPr lang="en-US" i="1" dirty="0"/>
              <a:t>t</a:t>
            </a:r>
            <a:r>
              <a:rPr lang="en-US" dirty="0"/>
              <a:t>, return true</a:t>
            </a:r>
          </a:p>
          <a:p>
            <a:pPr lvl="1"/>
            <a:r>
              <a:rPr lang="en-US" dirty="0"/>
              <a:t>If they’re unequal in value/structure at any point return false</a:t>
            </a:r>
          </a:p>
          <a:p>
            <a:r>
              <a:rPr lang="en-US" dirty="0"/>
              <a:t>If we’ve returned true at any point while walking all nodes in </a:t>
            </a:r>
            <a:r>
              <a:rPr lang="en-US" i="1" dirty="0"/>
              <a:t>s </a:t>
            </a:r>
            <a:r>
              <a:rPr lang="en-US" dirty="0"/>
              <a:t>then </a:t>
            </a:r>
            <a:r>
              <a:rPr lang="en-US" i="1" dirty="0"/>
              <a:t>t </a:t>
            </a:r>
            <a:r>
              <a:rPr lang="en-US" dirty="0"/>
              <a:t>has a matching subtree in </a:t>
            </a:r>
            <a:r>
              <a:rPr lang="en-US" i="1" dirty="0"/>
              <a:t>s, </a:t>
            </a:r>
            <a:r>
              <a:rPr lang="en-US" dirty="0"/>
              <a:t>return true</a:t>
            </a:r>
          </a:p>
          <a:p>
            <a:r>
              <a:rPr lang="en-US" dirty="0"/>
              <a:t>If we’ve checked all of </a:t>
            </a:r>
            <a:r>
              <a:rPr lang="en-US" i="1" dirty="0"/>
              <a:t>s </a:t>
            </a:r>
            <a:r>
              <a:rPr lang="en-US" dirty="0"/>
              <a:t>and found no valid subtree, return false</a:t>
            </a:r>
          </a:p>
        </p:txBody>
      </p:sp>
    </p:spTree>
    <p:extLst>
      <p:ext uri="{BB962C8B-B14F-4D97-AF65-F5344CB8AC3E}">
        <p14:creationId xmlns:p14="http://schemas.microsoft.com/office/powerpoint/2010/main" val="1891898099"/>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2FE89F7-643C-4FF3-BFA4-5806EEE1572D}"/>
              </a:ext>
            </a:extLst>
          </p:cNvPr>
          <p:cNvSpPr>
            <a:spLocks noGrp="1"/>
          </p:cNvSpPr>
          <p:nvPr>
            <p:ph type="body" sz="quarter" idx="14"/>
          </p:nvPr>
        </p:nvSpPr>
        <p:spPr/>
        <p:txBody>
          <a:bodyPr/>
          <a:lstStyle/>
          <a:p>
            <a:r>
              <a:rPr lang="en-US" dirty="0"/>
              <a:t>I – Implement</a:t>
            </a:r>
          </a:p>
        </p:txBody>
      </p:sp>
      <p:sp>
        <p:nvSpPr>
          <p:cNvPr id="3" name="Text Placeholder 2">
            <a:extLst>
              <a:ext uri="{FF2B5EF4-FFF2-40B4-BE49-F238E27FC236}">
                <a16:creationId xmlns:a16="http://schemas.microsoft.com/office/drawing/2014/main" id="{C620F2EC-759D-469E-818F-EF1D75767B2C}"/>
              </a:ext>
            </a:extLst>
          </p:cNvPr>
          <p:cNvSpPr>
            <a:spLocks noGrp="1"/>
          </p:cNvSpPr>
          <p:nvPr>
            <p:ph type="body" sz="quarter" idx="16"/>
          </p:nvPr>
        </p:nvSpPr>
        <p:spPr/>
        <p:txBody>
          <a:bodyPr/>
          <a:lstStyle/>
          <a:p>
            <a:pPr marL="0" indent="0">
              <a:buNone/>
            </a:pPr>
            <a:endParaRPr lang="en-US" dirty="0"/>
          </a:p>
        </p:txBody>
      </p:sp>
    </p:spTree>
    <p:extLst>
      <p:ext uri="{BB962C8B-B14F-4D97-AF65-F5344CB8AC3E}">
        <p14:creationId xmlns:p14="http://schemas.microsoft.com/office/powerpoint/2010/main" val="248060796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BF04FAF-923A-4A44-94FF-538E56DB6ABE}"/>
              </a:ext>
            </a:extLst>
          </p:cNvPr>
          <p:cNvSpPr/>
          <p:nvPr/>
        </p:nvSpPr>
        <p:spPr>
          <a:xfrm>
            <a:off x="176464" y="187452"/>
            <a:ext cx="11742820" cy="6740307"/>
          </a:xfrm>
          <a:prstGeom prst="rect">
            <a:avLst/>
          </a:prstGeom>
        </p:spPr>
        <p:txBody>
          <a:bodyPr wrap="square">
            <a:spAutoFit/>
          </a:bodyPr>
          <a:lstStyle/>
          <a:p>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static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bool</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IsSubtree</a:t>
            </a:r>
            <a:r>
              <a:rPr lang="en-US" sz="1600" dirty="0">
                <a:solidFill>
                  <a:srgbClr val="000000"/>
                </a:solidFill>
                <a:latin typeface="Consolas" panose="020B0609020204030204" pitchFamily="49" charset="0"/>
              </a:rPr>
              <a:t>(</a:t>
            </a:r>
            <a:r>
              <a:rPr lang="en-US" sz="1600" dirty="0" err="1">
                <a:solidFill>
                  <a:srgbClr val="2B91AF"/>
                </a:solidFill>
                <a:latin typeface="Consolas" panose="020B0609020204030204" pitchFamily="49" charset="0"/>
              </a:rPr>
              <a:t>TreeNode</a:t>
            </a:r>
            <a:r>
              <a:rPr lang="en-US" sz="1600" dirty="0">
                <a:solidFill>
                  <a:srgbClr val="000000"/>
                </a:solidFill>
                <a:latin typeface="Consolas" panose="020B0609020204030204" pitchFamily="49" charset="0"/>
              </a:rPr>
              <a:t> s, </a:t>
            </a:r>
            <a:r>
              <a:rPr lang="en-US" sz="1600" dirty="0" err="1">
                <a:solidFill>
                  <a:srgbClr val="2B91AF"/>
                </a:solidFill>
                <a:latin typeface="Consolas" panose="020B0609020204030204" pitchFamily="49" charset="0"/>
              </a:rPr>
              <a:t>TreeNode</a:t>
            </a:r>
            <a:r>
              <a:rPr lang="en-US" sz="1600" dirty="0">
                <a:solidFill>
                  <a:srgbClr val="000000"/>
                </a:solidFill>
                <a:latin typeface="Consolas" panose="020B0609020204030204" pitchFamily="49" charset="0"/>
              </a:rPr>
              <a:t> t) {</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if</a:t>
            </a:r>
            <a:r>
              <a:rPr lang="en-US" sz="1600" dirty="0">
                <a:solidFill>
                  <a:srgbClr val="000000"/>
                </a:solidFill>
                <a:latin typeface="Consolas" panose="020B0609020204030204" pitchFamily="49" charset="0"/>
              </a:rPr>
              <a:t> (t == </a:t>
            </a:r>
            <a:r>
              <a:rPr lang="en-US" sz="1600" dirty="0">
                <a:solidFill>
                  <a:srgbClr val="0000FF"/>
                </a:solidFill>
                <a:latin typeface="Consolas" panose="020B0609020204030204" pitchFamily="49" charset="0"/>
              </a:rPr>
              <a:t>null</a:t>
            </a:r>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true</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ContainsTree</a:t>
            </a:r>
            <a:r>
              <a:rPr lang="en-US" sz="1600" dirty="0">
                <a:solidFill>
                  <a:srgbClr val="000000"/>
                </a:solidFill>
                <a:latin typeface="Consolas" panose="020B0609020204030204" pitchFamily="49" charset="0"/>
              </a:rPr>
              <a:t>(s, t);</a:t>
            </a:r>
          </a:p>
          <a:p>
            <a:r>
              <a:rPr lang="en-US" sz="1600" dirty="0">
                <a:solidFill>
                  <a:srgbClr val="000000"/>
                </a:solidFill>
                <a:latin typeface="Consolas" panose="020B0609020204030204" pitchFamily="49" charset="0"/>
              </a:rPr>
              <a:t>}</a:t>
            </a:r>
          </a:p>
          <a:p>
            <a:endParaRPr lang="en-US" sz="1600" dirty="0">
              <a:solidFill>
                <a:srgbClr val="000000"/>
              </a:solidFill>
              <a:latin typeface="Consolas" panose="020B0609020204030204" pitchFamily="49" charset="0"/>
            </a:endParaRPr>
          </a:p>
          <a:p>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static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bool</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ContainsTree</a:t>
            </a:r>
            <a:r>
              <a:rPr lang="en-US" sz="1600" dirty="0">
                <a:solidFill>
                  <a:srgbClr val="000000"/>
                </a:solidFill>
                <a:latin typeface="Consolas" panose="020B0609020204030204" pitchFamily="49" charset="0"/>
              </a:rPr>
              <a:t>(</a:t>
            </a:r>
            <a:r>
              <a:rPr lang="en-US" sz="1600" dirty="0" err="1">
                <a:solidFill>
                  <a:srgbClr val="2B91AF"/>
                </a:solidFill>
                <a:latin typeface="Consolas" panose="020B0609020204030204" pitchFamily="49" charset="0"/>
              </a:rPr>
              <a:t>TreeNode</a:t>
            </a:r>
            <a:r>
              <a:rPr lang="en-US" sz="1600" dirty="0">
                <a:solidFill>
                  <a:srgbClr val="000000"/>
                </a:solidFill>
                <a:latin typeface="Consolas" panose="020B0609020204030204" pitchFamily="49" charset="0"/>
              </a:rPr>
              <a:t> s, </a:t>
            </a:r>
            <a:r>
              <a:rPr lang="en-US" sz="1600" dirty="0" err="1">
                <a:solidFill>
                  <a:srgbClr val="2B91AF"/>
                </a:solidFill>
                <a:latin typeface="Consolas" panose="020B0609020204030204" pitchFamily="49" charset="0"/>
              </a:rPr>
              <a:t>TreeNode</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subtreeCandidate</a:t>
            </a:r>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if</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AreEqual</a:t>
            </a:r>
            <a:r>
              <a:rPr lang="en-US" sz="1600" dirty="0">
                <a:solidFill>
                  <a:srgbClr val="000000"/>
                </a:solidFill>
                <a:latin typeface="Consolas" panose="020B0609020204030204" pitchFamily="49" charset="0"/>
              </a:rPr>
              <a:t>(s, </a:t>
            </a:r>
            <a:r>
              <a:rPr lang="en-US" sz="1600" dirty="0" err="1">
                <a:solidFill>
                  <a:srgbClr val="000000"/>
                </a:solidFill>
                <a:latin typeface="Consolas" panose="020B0609020204030204" pitchFamily="49" charset="0"/>
              </a:rPr>
              <a:t>subtreeCandidate</a:t>
            </a:r>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true</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p>
          <a:p>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(s != </a:t>
            </a:r>
            <a:r>
              <a:rPr lang="en-US" sz="1600" dirty="0">
                <a:solidFill>
                  <a:srgbClr val="0000FF"/>
                </a:solidFill>
                <a:latin typeface="Consolas" panose="020B0609020204030204" pitchFamily="49" charset="0"/>
              </a:rPr>
              <a:t>null</a:t>
            </a:r>
            <a:r>
              <a:rPr lang="en-US" sz="1600" dirty="0">
                <a:solidFill>
                  <a:srgbClr val="000000"/>
                </a:solidFill>
                <a:latin typeface="Consolas" panose="020B0609020204030204" pitchFamily="49" charset="0"/>
              </a:rPr>
              <a:t>) &amp;&amp;</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ContainsTree</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s.right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subtreeCandidate</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ContainsTree</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s.left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subtreeCandidate</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a:t>
            </a:r>
          </a:p>
          <a:p>
            <a:endParaRPr lang="en-US" sz="1600" dirty="0">
              <a:solidFill>
                <a:srgbClr val="000000"/>
              </a:solidFill>
              <a:latin typeface="Consolas" panose="020B0609020204030204" pitchFamily="49" charset="0"/>
            </a:endParaRPr>
          </a:p>
          <a:p>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static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bool</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AreEqual</a:t>
            </a:r>
            <a:r>
              <a:rPr lang="en-US" sz="1600" dirty="0">
                <a:solidFill>
                  <a:srgbClr val="000000"/>
                </a:solidFill>
                <a:latin typeface="Consolas" panose="020B0609020204030204" pitchFamily="49" charset="0"/>
              </a:rPr>
              <a:t>(</a:t>
            </a:r>
            <a:r>
              <a:rPr lang="en-US" sz="1600" dirty="0" err="1">
                <a:solidFill>
                  <a:srgbClr val="2B91AF"/>
                </a:solidFill>
                <a:latin typeface="Consolas" panose="020B0609020204030204" pitchFamily="49" charset="0"/>
              </a:rPr>
              <a:t>TreeNode</a:t>
            </a:r>
            <a:r>
              <a:rPr lang="en-US" sz="1600" dirty="0">
                <a:solidFill>
                  <a:srgbClr val="000000"/>
                </a:solidFill>
                <a:latin typeface="Consolas" panose="020B0609020204030204" pitchFamily="49" charset="0"/>
              </a:rPr>
              <a:t> t1, </a:t>
            </a:r>
            <a:r>
              <a:rPr lang="en-US" sz="1600" dirty="0" err="1">
                <a:solidFill>
                  <a:srgbClr val="2B91AF"/>
                </a:solidFill>
                <a:latin typeface="Consolas" panose="020B0609020204030204" pitchFamily="49" charset="0"/>
              </a:rPr>
              <a:t>TreeNode</a:t>
            </a:r>
            <a:r>
              <a:rPr lang="en-US" sz="1600" dirty="0">
                <a:solidFill>
                  <a:srgbClr val="000000"/>
                </a:solidFill>
                <a:latin typeface="Consolas" panose="020B0609020204030204" pitchFamily="49" charset="0"/>
              </a:rPr>
              <a:t> t2) {</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if</a:t>
            </a:r>
            <a:r>
              <a:rPr lang="en-US" sz="1600" dirty="0">
                <a:solidFill>
                  <a:srgbClr val="000000"/>
                </a:solidFill>
                <a:latin typeface="Consolas" panose="020B0609020204030204" pitchFamily="49" charset="0"/>
              </a:rPr>
              <a:t> (t1 == </a:t>
            </a:r>
            <a:r>
              <a:rPr lang="en-US" sz="1600" dirty="0">
                <a:solidFill>
                  <a:srgbClr val="0000FF"/>
                </a:solidFill>
                <a:latin typeface="Consolas" panose="020B0609020204030204" pitchFamily="49" charset="0"/>
              </a:rPr>
              <a:t>null</a:t>
            </a:r>
            <a:r>
              <a:rPr lang="en-US" sz="1600" dirty="0">
                <a:solidFill>
                  <a:srgbClr val="000000"/>
                </a:solidFill>
                <a:latin typeface="Consolas" panose="020B0609020204030204" pitchFamily="49" charset="0"/>
              </a:rPr>
              <a:t> &amp;&amp; t2 == </a:t>
            </a:r>
            <a:r>
              <a:rPr lang="en-US" sz="1600" dirty="0">
                <a:solidFill>
                  <a:srgbClr val="0000FF"/>
                </a:solidFill>
                <a:latin typeface="Consolas" panose="020B0609020204030204" pitchFamily="49" charset="0"/>
              </a:rPr>
              <a:t>null</a:t>
            </a:r>
            <a:r>
              <a:rPr lang="en-US" sz="1600" dirty="0">
                <a:solidFill>
                  <a:srgbClr val="000000"/>
                </a:solidFill>
                <a:latin typeface="Consolas" panose="020B0609020204030204" pitchFamily="49" charset="0"/>
              </a:rPr>
              <a:t>) { </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true</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else</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if</a:t>
            </a:r>
            <a:r>
              <a:rPr lang="en-US" sz="1600" dirty="0">
                <a:solidFill>
                  <a:srgbClr val="000000"/>
                </a:solidFill>
                <a:latin typeface="Consolas" panose="020B0609020204030204" pitchFamily="49" charset="0"/>
              </a:rPr>
              <a:t> (t1 == </a:t>
            </a:r>
            <a:r>
              <a:rPr lang="en-US" sz="1600" dirty="0">
                <a:solidFill>
                  <a:srgbClr val="0000FF"/>
                </a:solidFill>
                <a:latin typeface="Consolas" panose="020B0609020204030204" pitchFamily="49" charset="0"/>
              </a:rPr>
              <a:t>null</a:t>
            </a:r>
            <a:r>
              <a:rPr lang="en-US" sz="1600" dirty="0">
                <a:solidFill>
                  <a:srgbClr val="000000"/>
                </a:solidFill>
                <a:latin typeface="Consolas" panose="020B0609020204030204" pitchFamily="49" charset="0"/>
              </a:rPr>
              <a:t> || t2 == </a:t>
            </a:r>
            <a:r>
              <a:rPr lang="en-US" sz="1600" dirty="0">
                <a:solidFill>
                  <a:srgbClr val="0000FF"/>
                </a:solidFill>
                <a:latin typeface="Consolas" panose="020B0609020204030204" pitchFamily="49" charset="0"/>
              </a:rPr>
              <a:t>null</a:t>
            </a:r>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false</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if</a:t>
            </a:r>
            <a:r>
              <a:rPr lang="en-US" sz="1600" dirty="0">
                <a:solidFill>
                  <a:srgbClr val="000000"/>
                </a:solidFill>
                <a:latin typeface="Consolas" panose="020B0609020204030204" pitchFamily="49" charset="0"/>
              </a:rPr>
              <a:t> (t1.data == t2.data) {</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AreEqual</a:t>
            </a:r>
            <a:r>
              <a:rPr lang="en-US" sz="1600" dirty="0">
                <a:solidFill>
                  <a:srgbClr val="000000"/>
                </a:solidFill>
                <a:latin typeface="Consolas" panose="020B0609020204030204" pitchFamily="49" charset="0"/>
              </a:rPr>
              <a:t>(</a:t>
            </a:r>
            <a:r>
              <a:rPr lang="en-US" sz="1600">
                <a:solidFill>
                  <a:srgbClr val="000000"/>
                </a:solidFill>
                <a:latin typeface="Consolas" panose="020B0609020204030204" pitchFamily="49" charset="0"/>
              </a:rPr>
              <a:t>t</a:t>
            </a:r>
            <a:r>
              <a:rPr lang="en-US" sz="1600" dirty="0">
                <a:solidFill>
                  <a:srgbClr val="000000"/>
                </a:solidFill>
                <a:latin typeface="Consolas" panose="020B0609020204030204" pitchFamily="49" charset="0"/>
              </a:rPr>
              <a:t>1</a:t>
            </a:r>
            <a:r>
              <a:rPr lang="en-US" sz="1600">
                <a:solidFill>
                  <a:srgbClr val="000000"/>
                </a:solidFill>
                <a:latin typeface="Consolas" panose="020B0609020204030204" pitchFamily="49" charset="0"/>
              </a:rPr>
              <a:t>.</a:t>
            </a:r>
            <a:r>
              <a:rPr lang="en-US" sz="1600" dirty="0">
                <a:solidFill>
                  <a:srgbClr val="000000"/>
                </a:solidFill>
                <a:latin typeface="Consolas" panose="020B0609020204030204" pitchFamily="49" charset="0"/>
              </a:rPr>
              <a:t>left, t2.left) &amp;&amp; </a:t>
            </a:r>
            <a:r>
              <a:rPr lang="en-US" sz="1600" dirty="0" err="1">
                <a:solidFill>
                  <a:srgbClr val="000000"/>
                </a:solidFill>
                <a:latin typeface="Consolas" panose="020B0609020204030204" pitchFamily="49" charset="0"/>
              </a:rPr>
              <a:t>AreEqual</a:t>
            </a:r>
            <a:r>
              <a:rPr lang="en-US" sz="1600" dirty="0">
                <a:solidFill>
                  <a:srgbClr val="000000"/>
                </a:solidFill>
                <a:latin typeface="Consolas" panose="020B0609020204030204" pitchFamily="49" charset="0"/>
              </a:rPr>
              <a:t>(t1.right, t2.right);</a:t>
            </a:r>
          </a:p>
          <a:p>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false</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a:t>
            </a:r>
            <a:endParaRPr lang="en-US" sz="1600" dirty="0"/>
          </a:p>
        </p:txBody>
      </p:sp>
    </p:spTree>
    <p:extLst>
      <p:ext uri="{BB962C8B-B14F-4D97-AF65-F5344CB8AC3E}">
        <p14:creationId xmlns:p14="http://schemas.microsoft.com/office/powerpoint/2010/main" val="1713296675"/>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DA04A1B-179F-4229-8565-0EF766C31CEB}"/>
              </a:ext>
            </a:extLst>
          </p:cNvPr>
          <p:cNvSpPr>
            <a:spLocks noGrp="1"/>
          </p:cNvSpPr>
          <p:nvPr>
            <p:ph type="body" sz="quarter" idx="14"/>
          </p:nvPr>
        </p:nvSpPr>
        <p:spPr/>
        <p:txBody>
          <a:bodyPr/>
          <a:lstStyle/>
          <a:p>
            <a:r>
              <a:rPr lang="en-US" dirty="0"/>
              <a:t>Complexity</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DB77774E-E46E-41FE-87F4-C7F390C22515}"/>
                  </a:ext>
                </a:extLst>
              </p:cNvPr>
              <p:cNvSpPr>
                <a:spLocks noGrp="1"/>
              </p:cNvSpPr>
              <p:nvPr>
                <p:ph type="body" sz="quarter" idx="16"/>
              </p:nvPr>
            </p:nvSpPr>
            <p:spPr/>
            <p:txBody>
              <a:bodyPr/>
              <a:lstStyle/>
              <a:p>
                <a:r>
                  <a:rPr lang="en-US" dirty="0"/>
                  <a:t>Space: O</a:t>
                </a:r>
                <a14:m>
                  <m:oMath xmlns:m="http://schemas.openxmlformats.org/officeDocument/2006/math">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log</m:t>
                        </m:r>
                      </m:fName>
                      <m:e>
                        <m:d>
                          <m:dPr>
                            <m:ctrlPr>
                              <a:rPr lang="en-US" b="0" i="1" smtClean="0">
                                <a:latin typeface="Cambria Math" panose="02040503050406030204" pitchFamily="18" charset="0"/>
                              </a:rPr>
                            </m:ctrlPr>
                          </m:dPr>
                          <m:e>
                            <m:r>
                              <a:rPr lang="en-US" b="0" i="1" smtClean="0">
                                <a:latin typeface="Cambria Math" panose="02040503050406030204" pitchFamily="18" charset="0"/>
                              </a:rPr>
                              <m:t>𝑛</m:t>
                            </m:r>
                          </m:e>
                        </m:d>
                      </m:e>
                    </m:func>
                    <m:r>
                      <a:rPr lang="en-US" b="0" i="1" smtClean="0">
                        <a:latin typeface="Cambria Math" panose="02040503050406030204" pitchFamily="18" charset="0"/>
                      </a:rPr>
                      <m:t>+</m:t>
                    </m:r>
                    <m:r>
                      <m:rPr>
                        <m:sty m:val="p"/>
                      </m:rPr>
                      <a:rPr lang="en-US" b="0" i="0" smtClean="0">
                        <a:latin typeface="Cambria Math" panose="02040503050406030204" pitchFamily="18" charset="0"/>
                      </a:rPr>
                      <m:t>log</m:t>
                    </m:r>
                    <m:r>
                      <a:rPr lang="en-US" b="0" i="1" smtClean="0">
                        <a:latin typeface="Cambria Math" panose="02040503050406030204" pitchFamily="18" charset="0"/>
                      </a:rPr>
                      <m:t>⁡(</m:t>
                    </m:r>
                    <m:r>
                      <a:rPr lang="en-US" b="0" i="1" smtClean="0">
                        <a:latin typeface="Cambria Math" panose="02040503050406030204" pitchFamily="18" charset="0"/>
                      </a:rPr>
                      <m:t>𝑚</m:t>
                    </m:r>
                    <m:r>
                      <a:rPr lang="en-US" b="0" i="1" smtClean="0">
                        <a:latin typeface="Cambria Math" panose="02040503050406030204" pitchFamily="18" charset="0"/>
                      </a:rPr>
                      <m:t>))</m:t>
                    </m:r>
                  </m:oMath>
                </a14:m>
                <a:endParaRPr lang="en-US" dirty="0"/>
              </a:p>
              <a:p>
                <a:r>
                  <a:rPr lang="en-US" dirty="0"/>
                  <a:t>Time: O</a:t>
                </a:r>
                <a14:m>
                  <m:oMath xmlns:m="http://schemas.openxmlformats.org/officeDocument/2006/math">
                    <m:r>
                      <a:rPr lang="en-US" i="1">
                        <a:latin typeface="Cambria Math" panose="02040503050406030204" pitchFamily="18" charset="0"/>
                      </a:rPr>
                      <m:t>(</m:t>
                    </m:r>
                    <m:r>
                      <a:rPr lang="en-US" b="0" i="1" smtClean="0">
                        <a:latin typeface="Cambria Math" panose="02040503050406030204" pitchFamily="18" charset="0"/>
                      </a:rPr>
                      <m:t>𝑛𝑚</m:t>
                    </m:r>
                    <m:r>
                      <a:rPr lang="en-US" i="1">
                        <a:latin typeface="Cambria Math" panose="02040503050406030204" pitchFamily="18" charset="0"/>
                      </a:rPr>
                      <m:t>)</m:t>
                    </m:r>
                  </m:oMath>
                </a14:m>
                <a:endParaRPr lang="en-US" dirty="0"/>
              </a:p>
            </p:txBody>
          </p:sp>
        </mc:Choice>
        <mc:Fallback xmlns="">
          <p:sp>
            <p:nvSpPr>
              <p:cNvPr id="3" name="Text Placeholder 2">
                <a:extLst>
                  <a:ext uri="{FF2B5EF4-FFF2-40B4-BE49-F238E27FC236}">
                    <a16:creationId xmlns:a16="http://schemas.microsoft.com/office/drawing/2014/main" id="{DB77774E-E46E-41FE-87F4-C7F390C22515}"/>
                  </a:ext>
                </a:extLst>
              </p:cNvPr>
              <p:cNvSpPr>
                <a:spLocks noGrp="1" noRot="1" noChangeAspect="1" noMove="1" noResize="1" noEditPoints="1" noAdjustHandles="1" noChangeArrowheads="1" noChangeShapeType="1" noTextEdit="1"/>
              </p:cNvSpPr>
              <p:nvPr>
                <p:ph type="body" sz="quarter" idx="16"/>
              </p:nvPr>
            </p:nvSpPr>
            <p:spPr>
              <a:blipFill>
                <a:blip r:embed="rId3"/>
                <a:stretch>
                  <a:fillRect l="-1358" t="-1429"/>
                </a:stretch>
              </a:blipFill>
            </p:spPr>
            <p:txBody>
              <a:bodyPr/>
              <a:lstStyle/>
              <a:p>
                <a:r>
                  <a:rPr lang="en-US">
                    <a:noFill/>
                  </a:rPr>
                  <a:t> </a:t>
                </a:r>
              </a:p>
            </p:txBody>
          </p:sp>
        </mc:Fallback>
      </mc:AlternateContent>
    </p:spTree>
    <p:extLst>
      <p:ext uri="{BB962C8B-B14F-4D97-AF65-F5344CB8AC3E}">
        <p14:creationId xmlns:p14="http://schemas.microsoft.com/office/powerpoint/2010/main" val="67313445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CF17E2D-5963-475C-8A1A-0614463CD049}"/>
              </a:ext>
            </a:extLst>
          </p:cNvPr>
          <p:cNvSpPr>
            <a:spLocks noGrp="1"/>
          </p:cNvSpPr>
          <p:nvPr>
            <p:ph type="body" sz="quarter" idx="14"/>
          </p:nvPr>
        </p:nvSpPr>
        <p:spPr/>
        <p:txBody>
          <a:bodyPr/>
          <a:lstStyle/>
          <a:p>
            <a:r>
              <a:rPr lang="en-US"/>
              <a:t>Agenda</a:t>
            </a:r>
          </a:p>
        </p:txBody>
      </p:sp>
      <p:sp>
        <p:nvSpPr>
          <p:cNvPr id="5" name="Text Placeholder 4">
            <a:extLst>
              <a:ext uri="{FF2B5EF4-FFF2-40B4-BE49-F238E27FC236}">
                <a16:creationId xmlns:a16="http://schemas.microsoft.com/office/drawing/2014/main" id="{A0232409-3E02-40A4-8A07-BB718A6E7DAA}"/>
              </a:ext>
            </a:extLst>
          </p:cNvPr>
          <p:cNvSpPr>
            <a:spLocks noGrp="1"/>
          </p:cNvSpPr>
          <p:nvPr>
            <p:ph type="body" sz="quarter" idx="16"/>
          </p:nvPr>
        </p:nvSpPr>
        <p:spPr/>
        <p:txBody>
          <a:bodyPr/>
          <a:lstStyle/>
          <a:p>
            <a:r>
              <a:rPr lang="en-US"/>
              <a:t>TEBOW IT review of last week’s homework</a:t>
            </a:r>
          </a:p>
          <a:p>
            <a:r>
              <a:rPr lang="en-US" dirty="0"/>
              <a:t>Object Oriented Design</a:t>
            </a:r>
            <a:endParaRPr lang="en-US"/>
          </a:p>
          <a:p>
            <a:r>
              <a:rPr lang="en-US"/>
              <a:t>Classroom problem:</a:t>
            </a:r>
            <a:r>
              <a:rPr lang="en-US" dirty="0"/>
              <a:t> </a:t>
            </a:r>
            <a:r>
              <a:rPr lang="en-US" dirty="0" err="1"/>
              <a:t>CreditUnion</a:t>
            </a:r>
            <a:endParaRPr lang="en-US"/>
          </a:p>
          <a:p>
            <a:r>
              <a:rPr lang="en-US"/>
              <a:t>This week’s homework</a:t>
            </a:r>
            <a:r>
              <a:rPr lang="en-US" dirty="0"/>
              <a:t>: </a:t>
            </a:r>
            <a:r>
              <a:rPr lang="en-US" dirty="0" err="1"/>
              <a:t>VendingMachine</a:t>
            </a:r>
            <a:endParaRPr lang="en-US"/>
          </a:p>
        </p:txBody>
      </p:sp>
    </p:spTree>
    <p:extLst>
      <p:ext uri="{BB962C8B-B14F-4D97-AF65-F5344CB8AC3E}">
        <p14:creationId xmlns:p14="http://schemas.microsoft.com/office/powerpoint/2010/main" val="2224094114"/>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DA04A1B-179F-4229-8565-0EF766C31CEB}"/>
              </a:ext>
            </a:extLst>
          </p:cNvPr>
          <p:cNvSpPr>
            <a:spLocks noGrp="1"/>
          </p:cNvSpPr>
          <p:nvPr>
            <p:ph type="body" sz="quarter" idx="14"/>
          </p:nvPr>
        </p:nvSpPr>
        <p:spPr>
          <a:xfrm>
            <a:off x="612269" y="968573"/>
            <a:ext cx="10819785" cy="766329"/>
          </a:xfrm>
        </p:spPr>
        <p:txBody>
          <a:bodyPr/>
          <a:lstStyle/>
          <a:p>
            <a:r>
              <a:rPr lang="en-US" sz="6000" dirty="0"/>
              <a:t>A Closer Look at Time Complexity</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DB77774E-E46E-41FE-87F4-C7F390C22515}"/>
                  </a:ext>
                </a:extLst>
              </p:cNvPr>
              <p:cNvSpPr>
                <a:spLocks noGrp="1"/>
              </p:cNvSpPr>
              <p:nvPr>
                <p:ph type="body" sz="quarter" idx="16"/>
              </p:nvPr>
            </p:nvSpPr>
            <p:spPr>
              <a:xfrm>
                <a:off x="612269" y="2186847"/>
                <a:ext cx="10773080" cy="2984830"/>
              </a:xfrm>
            </p:spPr>
            <p:txBody>
              <a:bodyPr/>
              <a:lstStyle/>
              <a:p>
                <a:r>
                  <a:rPr lang="en-US" dirty="0"/>
                  <a:t>O</a:t>
                </a:r>
                <a14:m>
                  <m:oMath xmlns:m="http://schemas.openxmlformats.org/officeDocument/2006/math">
                    <m:r>
                      <a:rPr lang="en-US" i="1">
                        <a:latin typeface="Cambria Math" panose="02040503050406030204" pitchFamily="18" charset="0"/>
                      </a:rPr>
                      <m:t>(</m:t>
                    </m:r>
                    <m:r>
                      <a:rPr lang="en-US" b="0" i="1" smtClean="0">
                        <a:latin typeface="Cambria Math" panose="02040503050406030204" pitchFamily="18" charset="0"/>
                      </a:rPr>
                      <m:t>𝑛𝑚</m:t>
                    </m:r>
                    <m:r>
                      <a:rPr lang="en-US" i="1">
                        <a:latin typeface="Cambria Math" panose="02040503050406030204" pitchFamily="18" charset="0"/>
                      </a:rPr>
                      <m:t>)</m:t>
                    </m:r>
                  </m:oMath>
                </a14:m>
                <a:r>
                  <a:rPr lang="en-US" dirty="0"/>
                  <a:t> is technically correct but is definitely an upper bound</a:t>
                </a:r>
              </a:p>
              <a:p>
                <a:pPr lvl="1"/>
                <a:r>
                  <a:rPr lang="en-US" dirty="0"/>
                  <a:t>Implies that </a:t>
                </a:r>
                <a:r>
                  <a:rPr lang="en-US"/>
                  <a:t>we’re walking all of </a:t>
                </a:r>
                <a:r>
                  <a:rPr lang="en-US" i="1" dirty="0"/>
                  <a:t>t</a:t>
                </a:r>
                <a:r>
                  <a:rPr lang="en-US" dirty="0"/>
                  <a:t> for each node in </a:t>
                </a:r>
                <a:r>
                  <a:rPr lang="en-US" i="1" dirty="0"/>
                  <a:t>s</a:t>
                </a:r>
                <a:endParaRPr lang="en-US" dirty="0"/>
              </a:p>
              <a:p>
                <a:r>
                  <a:rPr lang="en-US" dirty="0"/>
                  <a:t>A more accurate estimate is O</a:t>
                </a:r>
                <a14:m>
                  <m:oMath xmlns:m="http://schemas.openxmlformats.org/officeDocument/2006/math">
                    <m:r>
                      <a:rPr lang="en-US" i="1">
                        <a:latin typeface="Cambria Math" panose="02040503050406030204" pitchFamily="18" charset="0"/>
                      </a:rPr>
                      <m:t>(</m:t>
                    </m:r>
                    <m:r>
                      <a:rPr lang="en-US" i="1">
                        <a:latin typeface="Cambria Math" panose="02040503050406030204" pitchFamily="18" charset="0"/>
                      </a:rPr>
                      <m:t>𝑛</m:t>
                    </m:r>
                    <m:r>
                      <a:rPr lang="en-US" b="0" i="1" smtClean="0">
                        <a:latin typeface="Cambria Math" panose="02040503050406030204" pitchFamily="18" charset="0"/>
                      </a:rPr>
                      <m:t>+</m:t>
                    </m:r>
                    <m:r>
                      <a:rPr lang="en-US" b="0" i="1" smtClean="0">
                        <a:latin typeface="Cambria Math" panose="02040503050406030204" pitchFamily="18" charset="0"/>
                      </a:rPr>
                      <m:t>𝑘𝑚</m:t>
                    </m:r>
                    <m:r>
                      <a:rPr lang="en-US" i="1">
                        <a:latin typeface="Cambria Math" panose="02040503050406030204" pitchFamily="18" charset="0"/>
                      </a:rPr>
                      <m:t>)</m:t>
                    </m:r>
                  </m:oMath>
                </a14:m>
                <a:r>
                  <a:rPr lang="en-US" dirty="0"/>
                  <a:t> where k is the number of times the root of </a:t>
                </a:r>
                <a:r>
                  <a:rPr lang="en-US" i="1" dirty="0"/>
                  <a:t>t </a:t>
                </a:r>
                <a:r>
                  <a:rPr lang="en-US" dirty="0"/>
                  <a:t>matches a node in </a:t>
                </a:r>
                <a:r>
                  <a:rPr lang="en-US" i="1" dirty="0"/>
                  <a:t>s</a:t>
                </a:r>
              </a:p>
              <a:p>
                <a:r>
                  <a:rPr lang="en-US" dirty="0"/>
                  <a:t>A look at the average runtime:</a:t>
                </a:r>
              </a:p>
              <a:p>
                <a:pPr lvl="1"/>
                <a:r>
                  <a:rPr lang="en-US" dirty="0"/>
                  <a:t>If the numbers in the tree are assigned randomly from 0 to p, k is approximately </a:t>
                </a:r>
                <a14:m>
                  <m:oMath xmlns:m="http://schemas.openxmlformats.org/officeDocument/2006/math">
                    <m:f>
                      <m:fPr>
                        <m:ctrlPr>
                          <a:rPr lang="en-US" b="0" i="1" smtClean="0">
                            <a:latin typeface="Cambria Math" panose="02040503050406030204" pitchFamily="18" charset="0"/>
                          </a:rPr>
                        </m:ctrlPr>
                      </m:fPr>
                      <m:num>
                        <m:r>
                          <a:rPr lang="en-US" b="0" i="1" smtClean="0">
                            <a:latin typeface="Cambria Math" panose="02040503050406030204" pitchFamily="18" charset="0"/>
                          </a:rPr>
                          <m:t>𝑛</m:t>
                        </m:r>
                      </m:num>
                      <m:den>
                        <m:r>
                          <a:rPr lang="en-US" b="0" i="1" smtClean="0">
                            <a:latin typeface="Cambria Math" panose="02040503050406030204" pitchFamily="18" charset="0"/>
                          </a:rPr>
                          <m:t>𝑝</m:t>
                        </m:r>
                      </m:den>
                    </m:f>
                  </m:oMath>
                </a14:m>
                <a:endParaRPr lang="en-US" b="0" dirty="0"/>
              </a:p>
              <a:p>
                <a:pPr lvl="1"/>
                <a:r>
                  <a:rPr lang="en-US" b="0" dirty="0"/>
                  <a:t>Even </a:t>
                </a:r>
                <a:r>
                  <a:rPr lang="en-US" dirty="0"/>
                  <a:t>O</a:t>
                </a:r>
                <a14:m>
                  <m:oMath xmlns:m="http://schemas.openxmlformats.org/officeDocument/2006/math">
                    <m:r>
                      <a:rPr lang="en-US" i="1">
                        <a:latin typeface="Cambria Math" panose="02040503050406030204" pitchFamily="18" charset="0"/>
                      </a:rPr>
                      <m:t>(</m:t>
                    </m:r>
                    <m:r>
                      <a:rPr lang="en-US" i="1">
                        <a:latin typeface="Cambria Math" panose="02040503050406030204" pitchFamily="18" charset="0"/>
                      </a:rPr>
                      <m:t>𝑛</m:t>
                    </m:r>
                    <m:r>
                      <a:rPr lang="en-US" i="1">
                        <a:latin typeface="Cambria Math" panose="02040503050406030204" pitchFamily="18" charset="0"/>
                      </a:rPr>
                      <m:t>+</m:t>
                    </m:r>
                    <m:r>
                      <a:rPr lang="en-US" i="1">
                        <a:latin typeface="Cambria Math" panose="02040503050406030204" pitchFamily="18" charset="0"/>
                      </a:rPr>
                      <m:t>𝑚</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𝑛</m:t>
                        </m:r>
                      </m:num>
                      <m:den>
                        <m:r>
                          <a:rPr lang="en-US" b="0" i="1" smtClean="0">
                            <a:latin typeface="Cambria Math" panose="02040503050406030204" pitchFamily="18" charset="0"/>
                          </a:rPr>
                          <m:t>𝑝</m:t>
                        </m:r>
                      </m:den>
                    </m:f>
                    <m:r>
                      <a:rPr lang="en-US" i="1">
                        <a:latin typeface="Cambria Math" panose="02040503050406030204" pitchFamily="18" charset="0"/>
                      </a:rPr>
                      <m:t>)</m:t>
                    </m:r>
                  </m:oMath>
                </a14:m>
                <a:r>
                  <a:rPr lang="en-US" dirty="0"/>
                  <a:t> is an over-estimation of the average case, because it assumes that we’ll walk all of </a:t>
                </a:r>
                <a:r>
                  <a:rPr lang="en-US" i="1" dirty="0"/>
                  <a:t>t </a:t>
                </a:r>
                <a:r>
                  <a:rPr lang="en-US" dirty="0"/>
                  <a:t>if the root of </a:t>
                </a:r>
                <a:r>
                  <a:rPr lang="en-US" i="1" dirty="0"/>
                  <a:t>t </a:t>
                </a:r>
                <a:r>
                  <a:rPr lang="en-US" dirty="0"/>
                  <a:t>matches a node in </a:t>
                </a:r>
                <a:r>
                  <a:rPr lang="en-US" i="1" dirty="0"/>
                  <a:t>s</a:t>
                </a:r>
                <a:r>
                  <a:rPr lang="en-US" dirty="0"/>
                  <a:t> instead of exiting earlier if there’s a mismatch</a:t>
                </a:r>
                <a:endParaRPr lang="en-US" b="0" dirty="0"/>
              </a:p>
              <a:p>
                <a:pPr lvl="1"/>
                <a:endParaRPr lang="en-US" dirty="0"/>
              </a:p>
            </p:txBody>
          </p:sp>
        </mc:Choice>
        <mc:Fallback xmlns="">
          <p:sp>
            <p:nvSpPr>
              <p:cNvPr id="3" name="Text Placeholder 2">
                <a:extLst>
                  <a:ext uri="{FF2B5EF4-FFF2-40B4-BE49-F238E27FC236}">
                    <a16:creationId xmlns:a16="http://schemas.microsoft.com/office/drawing/2014/main" id="{DB77774E-E46E-41FE-87F4-C7F390C22515}"/>
                  </a:ext>
                </a:extLst>
              </p:cNvPr>
              <p:cNvSpPr>
                <a:spLocks noGrp="1" noRot="1" noChangeAspect="1" noMove="1" noResize="1" noEditPoints="1" noAdjustHandles="1" noChangeArrowheads="1" noChangeShapeType="1" noTextEdit="1"/>
              </p:cNvSpPr>
              <p:nvPr>
                <p:ph type="body" sz="quarter" idx="16"/>
              </p:nvPr>
            </p:nvSpPr>
            <p:spPr>
              <a:xfrm>
                <a:off x="612269" y="2186847"/>
                <a:ext cx="10773080" cy="2984830"/>
              </a:xfrm>
              <a:blipFill>
                <a:blip r:embed="rId3"/>
                <a:stretch>
                  <a:fillRect l="-1301" t="-1431" b="-26380"/>
                </a:stretch>
              </a:blipFill>
            </p:spPr>
            <p:txBody>
              <a:bodyPr/>
              <a:lstStyle/>
              <a:p>
                <a:r>
                  <a:rPr lang="en-US">
                    <a:noFill/>
                  </a:rPr>
                  <a:t> </a:t>
                </a:r>
              </a:p>
            </p:txBody>
          </p:sp>
        </mc:Fallback>
      </mc:AlternateContent>
    </p:spTree>
    <p:extLst>
      <p:ext uri="{BB962C8B-B14F-4D97-AF65-F5344CB8AC3E}">
        <p14:creationId xmlns:p14="http://schemas.microsoft.com/office/powerpoint/2010/main" val="461651022"/>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59AC412-4776-45A1-8521-8D0B6EE0EA91}"/>
              </a:ext>
            </a:extLst>
          </p:cNvPr>
          <p:cNvSpPr>
            <a:spLocks noGrp="1"/>
          </p:cNvSpPr>
          <p:nvPr>
            <p:ph type="body" sz="quarter" idx="14"/>
          </p:nvPr>
        </p:nvSpPr>
        <p:spPr/>
        <p:txBody>
          <a:bodyPr/>
          <a:lstStyle/>
          <a:p>
            <a:r>
              <a:rPr lang="en-US" dirty="0"/>
              <a:t>So… which is better?</a:t>
            </a:r>
          </a:p>
        </p:txBody>
      </p:sp>
      <p:sp>
        <p:nvSpPr>
          <p:cNvPr id="3" name="Text Placeholder 2">
            <a:extLst>
              <a:ext uri="{FF2B5EF4-FFF2-40B4-BE49-F238E27FC236}">
                <a16:creationId xmlns:a16="http://schemas.microsoft.com/office/drawing/2014/main" id="{EEBF0A96-CCE6-40D2-A869-190914A72117}"/>
              </a:ext>
            </a:extLst>
          </p:cNvPr>
          <p:cNvSpPr>
            <a:spLocks noGrp="1"/>
          </p:cNvSpPr>
          <p:nvPr>
            <p:ph type="body" sz="quarter" idx="16"/>
          </p:nvPr>
        </p:nvSpPr>
        <p:spPr>
          <a:xfrm>
            <a:off x="658974" y="2545214"/>
            <a:ext cx="10773080" cy="2984830"/>
          </a:xfrm>
        </p:spPr>
        <p:txBody>
          <a:bodyPr/>
          <a:lstStyle/>
          <a:p>
            <a:r>
              <a:rPr lang="en-US" dirty="0"/>
              <a:t>It’s all about trade-offs and choosing what should be prioritized</a:t>
            </a:r>
          </a:p>
        </p:txBody>
      </p:sp>
    </p:spTree>
    <p:extLst>
      <p:ext uri="{BB962C8B-B14F-4D97-AF65-F5344CB8AC3E}">
        <p14:creationId xmlns:p14="http://schemas.microsoft.com/office/powerpoint/2010/main" val="3209531683"/>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ext Placeholder 1">
                <a:extLst>
                  <a:ext uri="{FF2B5EF4-FFF2-40B4-BE49-F238E27FC236}">
                    <a16:creationId xmlns:a16="http://schemas.microsoft.com/office/drawing/2014/main" id="{959AC412-4776-45A1-8521-8D0B6EE0EA91}"/>
                  </a:ext>
                </a:extLst>
              </p:cNvPr>
              <p:cNvSpPr>
                <a:spLocks noGrp="1"/>
              </p:cNvSpPr>
              <p:nvPr>
                <p:ph type="body" sz="quarter" idx="11"/>
              </p:nvPr>
            </p:nvSpPr>
            <p:spPr/>
            <p:txBody>
              <a:bodyPr/>
              <a:lstStyle/>
              <a:p>
                <a:pPr marL="342900" indent="-342900">
                  <a:buFont typeface="Arial" panose="020B0604020202020204" pitchFamily="34" charset="0"/>
                  <a:buChar char="•"/>
                </a:pPr>
                <a:r>
                  <a:rPr lang="en-US" dirty="0"/>
                  <a:t>Space complexity: O</a:t>
                </a:r>
                <a14:m>
                  <m:oMath xmlns:m="http://schemas.openxmlformats.org/officeDocument/2006/math">
                    <m:d>
                      <m:dPr>
                        <m:ctrlPr>
                          <a:rPr lang="en-US" i="1">
                            <a:latin typeface="Cambria Math" panose="02040503050406030204" pitchFamily="18" charset="0"/>
                          </a:rPr>
                        </m:ctrlPr>
                      </m:dPr>
                      <m:e>
                        <m:r>
                          <a:rPr lang="en-US" i="1">
                            <a:latin typeface="Cambria Math" panose="02040503050406030204" pitchFamily="18" charset="0"/>
                          </a:rPr>
                          <m:t>𝑛</m:t>
                        </m:r>
                        <m:r>
                          <a:rPr lang="en-US" i="1">
                            <a:latin typeface="Cambria Math" panose="02040503050406030204" pitchFamily="18" charset="0"/>
                          </a:rPr>
                          <m:t>+</m:t>
                        </m:r>
                        <m:r>
                          <a:rPr lang="en-US" i="1">
                            <a:latin typeface="Cambria Math" panose="02040503050406030204" pitchFamily="18" charset="0"/>
                          </a:rPr>
                          <m:t>𝑚</m:t>
                        </m:r>
                      </m:e>
                    </m:d>
                  </m:oMath>
                </a14:m>
                <a:endParaRPr lang="en-US" dirty="0"/>
              </a:p>
              <a:p>
                <a:pPr marL="342900" indent="-342900">
                  <a:buFont typeface="Arial" panose="020B0604020202020204" pitchFamily="34" charset="0"/>
                  <a:buChar char="•"/>
                </a:pPr>
                <a:r>
                  <a:rPr lang="en-US" dirty="0"/>
                  <a:t>Worst-case runtime: O</a:t>
                </a:r>
                <a14:m>
                  <m:oMath xmlns:m="http://schemas.openxmlformats.org/officeDocument/2006/math">
                    <m:d>
                      <m:dPr>
                        <m:ctrlPr>
                          <a:rPr lang="en-US" i="1">
                            <a:latin typeface="Cambria Math" panose="02040503050406030204" pitchFamily="18" charset="0"/>
                          </a:rPr>
                        </m:ctrlPr>
                      </m:dPr>
                      <m:e>
                        <m:r>
                          <a:rPr lang="en-US" i="1">
                            <a:latin typeface="Cambria Math" panose="02040503050406030204" pitchFamily="18" charset="0"/>
                          </a:rPr>
                          <m:t>𝑛</m:t>
                        </m:r>
                        <m:r>
                          <a:rPr lang="en-US" i="1">
                            <a:latin typeface="Cambria Math" panose="02040503050406030204" pitchFamily="18" charset="0"/>
                          </a:rPr>
                          <m:t>+</m:t>
                        </m:r>
                        <m:r>
                          <a:rPr lang="en-US" i="1">
                            <a:latin typeface="Cambria Math" panose="02040503050406030204" pitchFamily="18" charset="0"/>
                          </a:rPr>
                          <m:t>𝑚</m:t>
                        </m:r>
                      </m:e>
                    </m:d>
                  </m:oMath>
                </a14:m>
                <a:endParaRPr lang="en-US" dirty="0"/>
              </a:p>
              <a:p>
                <a:pPr marL="342900" indent="-342900">
                  <a:buFont typeface="Arial" panose="020B0604020202020204" pitchFamily="34" charset="0"/>
                  <a:buChar char="•"/>
                </a:pPr>
                <a:r>
                  <a:rPr lang="en-US" dirty="0"/>
                  <a:t>Average runtime (poorly distributed #s): O</a:t>
                </a:r>
                <a14:m>
                  <m:oMath xmlns:m="http://schemas.openxmlformats.org/officeDocument/2006/math">
                    <m:d>
                      <m:dPr>
                        <m:ctrlPr>
                          <a:rPr lang="en-US" i="1">
                            <a:latin typeface="Cambria Math" panose="02040503050406030204" pitchFamily="18" charset="0"/>
                          </a:rPr>
                        </m:ctrlPr>
                      </m:dPr>
                      <m:e>
                        <m:r>
                          <a:rPr lang="en-US" i="1">
                            <a:latin typeface="Cambria Math" panose="02040503050406030204" pitchFamily="18" charset="0"/>
                          </a:rPr>
                          <m:t>𝑛</m:t>
                        </m:r>
                        <m:r>
                          <a:rPr lang="en-US" i="1">
                            <a:latin typeface="Cambria Math" panose="02040503050406030204" pitchFamily="18" charset="0"/>
                          </a:rPr>
                          <m:t>+</m:t>
                        </m:r>
                        <m:r>
                          <a:rPr lang="en-US" i="1">
                            <a:latin typeface="Cambria Math" panose="02040503050406030204" pitchFamily="18" charset="0"/>
                          </a:rPr>
                          <m:t>𝑚</m:t>
                        </m:r>
                      </m:e>
                    </m:d>
                  </m:oMath>
                </a14:m>
                <a:endParaRPr lang="en-US" dirty="0"/>
              </a:p>
              <a:p>
                <a:pPr marL="342900" indent="-342900">
                  <a:buFont typeface="Arial" panose="020B0604020202020204" pitchFamily="34" charset="0"/>
                  <a:buChar char="•"/>
                </a:pPr>
                <a:r>
                  <a:rPr lang="en-US" dirty="0"/>
                  <a:t>Average runtime (well-distributed #s): O</a:t>
                </a:r>
                <a14:m>
                  <m:oMath xmlns:m="http://schemas.openxmlformats.org/officeDocument/2006/math">
                    <m:d>
                      <m:dPr>
                        <m:ctrlPr>
                          <a:rPr lang="en-US" i="1">
                            <a:latin typeface="Cambria Math" panose="02040503050406030204" pitchFamily="18" charset="0"/>
                          </a:rPr>
                        </m:ctrlPr>
                      </m:dPr>
                      <m:e>
                        <m:r>
                          <a:rPr lang="en-US" i="1">
                            <a:latin typeface="Cambria Math" panose="02040503050406030204" pitchFamily="18" charset="0"/>
                          </a:rPr>
                          <m:t>𝑛</m:t>
                        </m:r>
                        <m:r>
                          <a:rPr lang="en-US" i="1">
                            <a:latin typeface="Cambria Math" panose="02040503050406030204" pitchFamily="18" charset="0"/>
                          </a:rPr>
                          <m:t>+</m:t>
                        </m:r>
                        <m:r>
                          <a:rPr lang="en-US" i="1">
                            <a:latin typeface="Cambria Math" panose="02040503050406030204" pitchFamily="18" charset="0"/>
                          </a:rPr>
                          <m:t>𝑚</m:t>
                        </m:r>
                      </m:e>
                    </m:d>
                  </m:oMath>
                </a14:m>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mc:Choice>
        <mc:Fallback xmlns="">
          <p:sp>
            <p:nvSpPr>
              <p:cNvPr id="2" name="Text Placeholder 1">
                <a:extLst>
                  <a:ext uri="{FF2B5EF4-FFF2-40B4-BE49-F238E27FC236}">
                    <a16:creationId xmlns:a16="http://schemas.microsoft.com/office/drawing/2014/main" id="{959AC412-4776-45A1-8521-8D0B6EE0EA91}"/>
                  </a:ext>
                </a:extLst>
              </p:cNvPr>
              <p:cNvSpPr>
                <a:spLocks noGrp="1" noRot="1" noChangeAspect="1" noMove="1" noResize="1" noEditPoints="1" noAdjustHandles="1" noChangeArrowheads="1" noChangeShapeType="1" noTextEdit="1"/>
              </p:cNvSpPr>
              <p:nvPr>
                <p:ph type="body" sz="quarter" idx="11"/>
              </p:nvPr>
            </p:nvSpPr>
            <p:spPr>
              <a:blipFill>
                <a:blip r:embed="rId3"/>
                <a:stretch>
                  <a:fillRect/>
                </a:stretch>
              </a:blipFill>
            </p:spPr>
            <p:txBody>
              <a:bodyPr/>
              <a:lstStyle/>
              <a:p>
                <a:r>
                  <a:rPr lang="en-US">
                    <a:noFill/>
                  </a:rPr>
                  <a:t> </a:t>
                </a:r>
              </a:p>
            </p:txBody>
          </p:sp>
        </mc:Fallback>
      </mc:AlternateContent>
      <p:sp>
        <p:nvSpPr>
          <p:cNvPr id="6" name="Text Placeholder 5">
            <a:extLst>
              <a:ext uri="{FF2B5EF4-FFF2-40B4-BE49-F238E27FC236}">
                <a16:creationId xmlns:a16="http://schemas.microsoft.com/office/drawing/2014/main" id="{2E748D28-B26E-4B82-858E-12BDC41686A5}"/>
              </a:ext>
            </a:extLst>
          </p:cNvPr>
          <p:cNvSpPr>
            <a:spLocks noGrp="1"/>
          </p:cNvSpPr>
          <p:nvPr>
            <p:ph type="body" sz="quarter" idx="14"/>
          </p:nvPr>
        </p:nvSpPr>
        <p:spPr/>
        <p:txBody>
          <a:bodyPr/>
          <a:lstStyle/>
          <a:p>
            <a:r>
              <a:rPr lang="en-US" dirty="0"/>
              <a:t>Complexity Comparison</a:t>
            </a:r>
          </a:p>
        </p:txBody>
      </p:sp>
      <p:sp>
        <p:nvSpPr>
          <p:cNvPr id="7" name="Text Placeholder 6">
            <a:extLst>
              <a:ext uri="{FF2B5EF4-FFF2-40B4-BE49-F238E27FC236}">
                <a16:creationId xmlns:a16="http://schemas.microsoft.com/office/drawing/2014/main" id="{3E933347-12AF-4701-A20A-FF9B0FA7A320}"/>
              </a:ext>
            </a:extLst>
          </p:cNvPr>
          <p:cNvSpPr>
            <a:spLocks noGrp="1"/>
          </p:cNvSpPr>
          <p:nvPr>
            <p:ph type="body" sz="quarter" idx="15"/>
          </p:nvPr>
        </p:nvSpPr>
        <p:spPr/>
        <p:txBody>
          <a:bodyPr/>
          <a:lstStyle/>
          <a:p>
            <a:r>
              <a:rPr lang="en-US" dirty="0"/>
              <a:t>Pre-Order Traversal String-Matching</a:t>
            </a:r>
          </a:p>
        </p:txBody>
      </p:sp>
      <mc:AlternateContent xmlns:mc="http://schemas.openxmlformats.org/markup-compatibility/2006" xmlns:a14="http://schemas.microsoft.com/office/drawing/2010/main">
        <mc:Choice Requires="a14">
          <p:sp>
            <p:nvSpPr>
              <p:cNvPr id="8" name="Text Placeholder 7">
                <a:extLst>
                  <a:ext uri="{FF2B5EF4-FFF2-40B4-BE49-F238E27FC236}">
                    <a16:creationId xmlns:a16="http://schemas.microsoft.com/office/drawing/2014/main" id="{2D980BE6-C372-43CA-B901-2FB42AC1E82F}"/>
                  </a:ext>
                </a:extLst>
              </p:cNvPr>
              <p:cNvSpPr>
                <a:spLocks noGrp="1"/>
              </p:cNvSpPr>
              <p:nvPr>
                <p:ph type="body" sz="quarter" idx="16"/>
              </p:nvPr>
            </p:nvSpPr>
            <p:spPr>
              <a:xfrm>
                <a:off x="6309899" y="3191613"/>
                <a:ext cx="4978785" cy="2604438"/>
              </a:xfrm>
            </p:spPr>
            <p:txBody>
              <a:bodyPr/>
              <a:lstStyle/>
              <a:p>
                <a:pPr marL="342900" indent="-342900">
                  <a:buFont typeface="Arial" panose="020B0604020202020204" pitchFamily="34" charset="0"/>
                  <a:buChar char="•"/>
                </a:pPr>
                <a:r>
                  <a:rPr lang="en-US" dirty="0"/>
                  <a:t>Space complexity: O</a:t>
                </a:r>
                <a14:m>
                  <m:oMath xmlns:m="http://schemas.openxmlformats.org/officeDocument/2006/math">
                    <m:r>
                      <a:rPr lang="en-US" i="1">
                        <a:latin typeface="Cambria Math" panose="02040503050406030204" pitchFamily="18" charset="0"/>
                      </a:rPr>
                      <m:t>(</m:t>
                    </m:r>
                    <m:func>
                      <m:funcPr>
                        <m:ctrlPr>
                          <a:rPr lang="en-US" i="1">
                            <a:latin typeface="Cambria Math" panose="02040503050406030204" pitchFamily="18" charset="0"/>
                          </a:rPr>
                        </m:ctrlPr>
                      </m:funcPr>
                      <m:fName>
                        <m:r>
                          <m:rPr>
                            <m:sty m:val="p"/>
                          </m:rPr>
                          <a:rPr lang="en-US">
                            <a:latin typeface="Cambria Math" panose="02040503050406030204" pitchFamily="18" charset="0"/>
                          </a:rPr>
                          <m:t>log</m:t>
                        </m:r>
                      </m:fName>
                      <m:e>
                        <m:d>
                          <m:dPr>
                            <m:ctrlPr>
                              <a:rPr lang="en-US" i="1">
                                <a:latin typeface="Cambria Math" panose="02040503050406030204" pitchFamily="18" charset="0"/>
                              </a:rPr>
                            </m:ctrlPr>
                          </m:dPr>
                          <m:e>
                            <m:r>
                              <a:rPr lang="en-US" i="1">
                                <a:latin typeface="Cambria Math" panose="02040503050406030204" pitchFamily="18" charset="0"/>
                              </a:rPr>
                              <m:t>𝑛</m:t>
                            </m:r>
                          </m:e>
                        </m:d>
                      </m:e>
                    </m:func>
                    <m:r>
                      <a:rPr lang="en-US" i="1">
                        <a:latin typeface="Cambria Math" panose="02040503050406030204" pitchFamily="18" charset="0"/>
                      </a:rPr>
                      <m:t>+</m:t>
                    </m:r>
                    <m:r>
                      <m:rPr>
                        <m:sty m:val="p"/>
                      </m:rPr>
                      <a:rPr lang="en-US">
                        <a:latin typeface="Cambria Math" panose="02040503050406030204" pitchFamily="18" charset="0"/>
                      </a:rPr>
                      <m:t>log</m:t>
                    </m:r>
                    <m:r>
                      <a:rPr lang="en-US" i="1">
                        <a:latin typeface="Cambria Math" panose="02040503050406030204" pitchFamily="18" charset="0"/>
                      </a:rPr>
                      <m:t>⁡(</m:t>
                    </m:r>
                    <m:r>
                      <a:rPr lang="en-US" i="1">
                        <a:latin typeface="Cambria Math" panose="02040503050406030204" pitchFamily="18" charset="0"/>
                      </a:rPr>
                      <m:t>𝑚</m:t>
                    </m:r>
                    <m:r>
                      <a:rPr lang="en-US" i="1">
                        <a:latin typeface="Cambria Math" panose="02040503050406030204" pitchFamily="18" charset="0"/>
                      </a:rPr>
                      <m:t>))</m:t>
                    </m:r>
                  </m:oMath>
                </a14:m>
                <a:r>
                  <a:rPr lang="en-US" dirty="0"/>
                  <a:t> </a:t>
                </a:r>
              </a:p>
              <a:p>
                <a:pPr marL="342900" indent="-342900">
                  <a:buFont typeface="Arial" panose="020B0604020202020204" pitchFamily="34" charset="0"/>
                  <a:buChar char="•"/>
                </a:pPr>
                <a:r>
                  <a:rPr lang="en-US" dirty="0"/>
                  <a:t>Worst-case runtime: O</a:t>
                </a:r>
                <a14:m>
                  <m:oMath xmlns:m="http://schemas.openxmlformats.org/officeDocument/2006/math">
                    <m:d>
                      <m:dPr>
                        <m:ctrlPr>
                          <a:rPr lang="en-US" i="1">
                            <a:latin typeface="Cambria Math" panose="02040503050406030204" pitchFamily="18" charset="0"/>
                          </a:rPr>
                        </m:ctrlPr>
                      </m:dPr>
                      <m:e>
                        <m:r>
                          <a:rPr lang="en-US" i="1">
                            <a:latin typeface="Cambria Math" panose="02040503050406030204" pitchFamily="18" charset="0"/>
                          </a:rPr>
                          <m:t>𝑛𝑚</m:t>
                        </m:r>
                      </m:e>
                    </m:d>
                  </m:oMath>
                </a14:m>
                <a:endParaRPr lang="en-US" dirty="0"/>
              </a:p>
              <a:p>
                <a:pPr marL="342900" indent="-342900">
                  <a:buFont typeface="Arial" panose="020B0604020202020204" pitchFamily="34" charset="0"/>
                  <a:buChar char="•"/>
                </a:pPr>
                <a:r>
                  <a:rPr lang="en-US" dirty="0"/>
                  <a:t>Average runtime (poorly distributed #s): O</a:t>
                </a:r>
                <a14:m>
                  <m:oMath xmlns:m="http://schemas.openxmlformats.org/officeDocument/2006/math">
                    <m:r>
                      <a:rPr lang="en-US" i="1">
                        <a:latin typeface="Cambria Math" panose="02040503050406030204" pitchFamily="18" charset="0"/>
                      </a:rPr>
                      <m:t>(</m:t>
                    </m:r>
                    <m:r>
                      <a:rPr lang="en-US" i="1">
                        <a:latin typeface="Cambria Math" panose="02040503050406030204" pitchFamily="18" charset="0"/>
                      </a:rPr>
                      <m:t>𝑛</m:t>
                    </m:r>
                    <m:r>
                      <a:rPr lang="en-US" i="1">
                        <a:latin typeface="Cambria Math" panose="02040503050406030204" pitchFamily="18" charset="0"/>
                      </a:rPr>
                      <m:t>+</m:t>
                    </m:r>
                    <m:r>
                      <a:rPr lang="en-US" i="1">
                        <a:latin typeface="Cambria Math" panose="02040503050406030204" pitchFamily="18" charset="0"/>
                      </a:rPr>
                      <m:t>𝑘𝑚</m:t>
                    </m:r>
                    <m:r>
                      <a:rPr lang="en-US" i="1">
                        <a:latin typeface="Cambria Math" panose="02040503050406030204" pitchFamily="18" charset="0"/>
                      </a:rPr>
                      <m:t>)</m:t>
                    </m:r>
                  </m:oMath>
                </a14:m>
                <a:endParaRPr lang="en-US" dirty="0"/>
              </a:p>
              <a:p>
                <a:pPr marL="342900" indent="-342900">
                  <a:buFont typeface="Arial" panose="020B0604020202020204" pitchFamily="34" charset="0"/>
                  <a:buChar char="•"/>
                </a:pPr>
                <a:r>
                  <a:rPr lang="en-US" dirty="0"/>
                  <a:t>Average runtime (well-distributed #s): O</a:t>
                </a:r>
                <a14:m>
                  <m:oMath xmlns:m="http://schemas.openxmlformats.org/officeDocument/2006/math">
                    <m:r>
                      <a:rPr lang="en-US" i="1">
                        <a:latin typeface="Cambria Math" panose="02040503050406030204" pitchFamily="18" charset="0"/>
                      </a:rPr>
                      <m:t>(</m:t>
                    </m:r>
                    <m:r>
                      <a:rPr lang="en-US" i="1">
                        <a:latin typeface="Cambria Math" panose="02040503050406030204" pitchFamily="18" charset="0"/>
                      </a:rPr>
                      <m:t>𝑛</m:t>
                    </m:r>
                    <m:r>
                      <a:rPr lang="en-US" i="1">
                        <a:latin typeface="Cambria Math" panose="02040503050406030204" pitchFamily="18" charset="0"/>
                      </a:rPr>
                      <m:t>+</m:t>
                    </m:r>
                    <m:r>
                      <a:rPr lang="en-US" i="1">
                        <a:latin typeface="Cambria Math" panose="02040503050406030204" pitchFamily="18" charset="0"/>
                      </a:rPr>
                      <m:t>𝑚</m:t>
                    </m:r>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𝑛</m:t>
                        </m:r>
                      </m:num>
                      <m:den>
                        <m:r>
                          <a:rPr lang="en-US" i="1">
                            <a:latin typeface="Cambria Math" panose="02040503050406030204" pitchFamily="18" charset="0"/>
                          </a:rPr>
                          <m:t>𝑝</m:t>
                        </m:r>
                      </m:den>
                    </m:f>
                    <m:r>
                      <a:rPr lang="en-US" i="1">
                        <a:latin typeface="Cambria Math" panose="02040503050406030204" pitchFamily="18" charset="0"/>
                      </a:rPr>
                      <m:t>)</m:t>
                    </m:r>
                  </m:oMath>
                </a14:m>
                <a:r>
                  <a:rPr lang="en-US" dirty="0"/>
                  <a:t> </a:t>
                </a:r>
              </a:p>
              <a:p>
                <a:pPr marL="342900" indent="-342900">
                  <a:buFont typeface="Arial" panose="020B0604020202020204" pitchFamily="34" charset="0"/>
                  <a:buChar char="•"/>
                </a:pPr>
                <a:endParaRPr lang="en-US" dirty="0"/>
              </a:p>
            </p:txBody>
          </p:sp>
        </mc:Choice>
        <mc:Fallback xmlns="">
          <p:sp>
            <p:nvSpPr>
              <p:cNvPr id="8" name="Text Placeholder 7">
                <a:extLst>
                  <a:ext uri="{FF2B5EF4-FFF2-40B4-BE49-F238E27FC236}">
                    <a16:creationId xmlns:a16="http://schemas.microsoft.com/office/drawing/2014/main" id="{2D980BE6-C372-43CA-B901-2FB42AC1E82F}"/>
                  </a:ext>
                </a:extLst>
              </p:cNvPr>
              <p:cNvSpPr>
                <a:spLocks noGrp="1" noRot="1" noChangeAspect="1" noMove="1" noResize="1" noEditPoints="1" noAdjustHandles="1" noChangeArrowheads="1" noChangeShapeType="1" noTextEdit="1"/>
              </p:cNvSpPr>
              <p:nvPr>
                <p:ph type="body" sz="quarter" idx="16"/>
              </p:nvPr>
            </p:nvSpPr>
            <p:spPr>
              <a:xfrm>
                <a:off x="6309899" y="3191613"/>
                <a:ext cx="4978785" cy="2604438"/>
              </a:xfrm>
              <a:blipFill>
                <a:blip r:embed="rId4"/>
                <a:stretch>
                  <a:fillRect/>
                </a:stretch>
              </a:blipFill>
            </p:spPr>
            <p:txBody>
              <a:bodyPr/>
              <a:lstStyle/>
              <a:p>
                <a:r>
                  <a:rPr lang="en-US">
                    <a:noFill/>
                  </a:rPr>
                  <a:t> </a:t>
                </a:r>
              </a:p>
            </p:txBody>
          </p:sp>
        </mc:Fallback>
      </mc:AlternateContent>
      <p:sp>
        <p:nvSpPr>
          <p:cNvPr id="9" name="Text Placeholder 8">
            <a:extLst>
              <a:ext uri="{FF2B5EF4-FFF2-40B4-BE49-F238E27FC236}">
                <a16:creationId xmlns:a16="http://schemas.microsoft.com/office/drawing/2014/main" id="{29D2A482-8213-45F2-85CB-C96EE398543D}"/>
              </a:ext>
            </a:extLst>
          </p:cNvPr>
          <p:cNvSpPr>
            <a:spLocks noGrp="1"/>
          </p:cNvSpPr>
          <p:nvPr>
            <p:ph type="body" sz="quarter" idx="17"/>
          </p:nvPr>
        </p:nvSpPr>
        <p:spPr/>
        <p:txBody>
          <a:bodyPr/>
          <a:lstStyle/>
          <a:p>
            <a:r>
              <a:rPr lang="en-US" dirty="0"/>
              <a:t>Walk s and Compare to t</a:t>
            </a:r>
          </a:p>
        </p:txBody>
      </p:sp>
    </p:spTree>
    <p:extLst>
      <p:ext uri="{BB962C8B-B14F-4D97-AF65-F5344CB8AC3E}">
        <p14:creationId xmlns:p14="http://schemas.microsoft.com/office/powerpoint/2010/main" val="2911594106"/>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D717D988-4142-49C5-9D8F-DAA925494BB2}"/>
              </a:ext>
            </a:extLst>
          </p:cNvPr>
          <p:cNvSpPr>
            <a:spLocks noGrp="1"/>
          </p:cNvSpPr>
          <p:nvPr>
            <p:ph type="body" sz="quarter" idx="15"/>
          </p:nvPr>
        </p:nvSpPr>
        <p:spPr>
          <a:xfrm>
            <a:off x="624622" y="3409762"/>
            <a:ext cx="9696171" cy="766329"/>
          </a:xfrm>
        </p:spPr>
        <p:txBody>
          <a:bodyPr/>
          <a:lstStyle/>
          <a:p>
            <a:r>
              <a:rPr lang="en-US" sz="7000" dirty="0"/>
              <a:t>(Object Oriented) Design</a:t>
            </a:r>
            <a:endParaRPr lang="en-US" sz="7000"/>
          </a:p>
        </p:txBody>
      </p:sp>
    </p:spTree>
    <p:extLst>
      <p:ext uri="{BB962C8B-B14F-4D97-AF65-F5344CB8AC3E}">
        <p14:creationId xmlns:p14="http://schemas.microsoft.com/office/powerpoint/2010/main" val="657265112"/>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F12351B-8E02-43FC-A6AE-BE5EC773DEB6}"/>
              </a:ext>
            </a:extLst>
          </p:cNvPr>
          <p:cNvSpPr>
            <a:spLocks noGrp="1"/>
          </p:cNvSpPr>
          <p:nvPr>
            <p:ph type="body" sz="quarter" idx="14"/>
          </p:nvPr>
        </p:nvSpPr>
        <p:spPr/>
        <p:txBody>
          <a:bodyPr/>
          <a:lstStyle/>
          <a:p>
            <a:r>
              <a:rPr lang="en-US" dirty="0"/>
              <a:t>Design is…</a:t>
            </a:r>
            <a:endParaRPr lang="en-US"/>
          </a:p>
        </p:txBody>
      </p:sp>
      <p:sp>
        <p:nvSpPr>
          <p:cNvPr id="3" name="Text Placeholder 2">
            <a:extLst>
              <a:ext uri="{FF2B5EF4-FFF2-40B4-BE49-F238E27FC236}">
                <a16:creationId xmlns:a16="http://schemas.microsoft.com/office/drawing/2014/main" id="{8504B006-0747-4670-8376-C4B03E9CD99E}"/>
              </a:ext>
            </a:extLst>
          </p:cNvPr>
          <p:cNvSpPr>
            <a:spLocks noGrp="1"/>
          </p:cNvSpPr>
          <p:nvPr>
            <p:ph type="body" sz="quarter" idx="16"/>
          </p:nvPr>
        </p:nvSpPr>
        <p:spPr/>
        <p:txBody>
          <a:bodyPr/>
          <a:lstStyle/>
          <a:p>
            <a:r>
              <a:rPr lang="en-US" dirty="0"/>
              <a:t>A </a:t>
            </a:r>
            <a:r>
              <a:rPr lang="en-US"/>
              <a:t>wicked problem</a:t>
            </a:r>
          </a:p>
          <a:p>
            <a:r>
              <a:rPr lang="en-US" dirty="0"/>
              <a:t>A sloppy process</a:t>
            </a:r>
          </a:p>
          <a:p>
            <a:r>
              <a:rPr lang="en-US" dirty="0"/>
              <a:t>About tradeoffs and priorities</a:t>
            </a:r>
          </a:p>
          <a:p>
            <a:r>
              <a:rPr lang="en-US" dirty="0"/>
              <a:t>About restrictions</a:t>
            </a:r>
          </a:p>
          <a:p>
            <a:r>
              <a:rPr lang="en-US" dirty="0"/>
              <a:t>Nondeterministic</a:t>
            </a:r>
          </a:p>
          <a:p>
            <a:r>
              <a:rPr lang="en-US" dirty="0"/>
              <a:t>A heuristic process</a:t>
            </a:r>
          </a:p>
          <a:p>
            <a:r>
              <a:rPr lang="en-US"/>
              <a:t>Emergent</a:t>
            </a:r>
          </a:p>
        </p:txBody>
      </p:sp>
    </p:spTree>
    <p:extLst>
      <p:ext uri="{BB962C8B-B14F-4D97-AF65-F5344CB8AC3E}">
        <p14:creationId xmlns:p14="http://schemas.microsoft.com/office/powerpoint/2010/main" val="1064429527"/>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340F4AF-CF0C-412F-8A0B-BBA98F4A2523}"/>
              </a:ext>
            </a:extLst>
          </p:cNvPr>
          <p:cNvSpPr>
            <a:spLocks noGrp="1"/>
          </p:cNvSpPr>
          <p:nvPr>
            <p:ph type="body" sz="quarter" idx="14"/>
          </p:nvPr>
        </p:nvSpPr>
        <p:spPr>
          <a:xfrm>
            <a:off x="612269" y="1222570"/>
            <a:ext cx="10819785" cy="3716223"/>
          </a:xfrm>
        </p:spPr>
        <p:txBody>
          <a:bodyPr/>
          <a:lstStyle/>
          <a:p>
            <a:r>
              <a:rPr lang="en-US" dirty="0"/>
              <a:t>Software’s primary </a:t>
            </a:r>
            <a:r>
              <a:rPr lang="en-US"/>
              <a:t>technical imperative is </a:t>
            </a:r>
            <a:r>
              <a:rPr lang="en-US" b="1" u="sng" dirty="0"/>
              <a:t>managing complexity</a:t>
            </a:r>
          </a:p>
        </p:txBody>
      </p:sp>
    </p:spTree>
    <p:extLst>
      <p:ext uri="{BB962C8B-B14F-4D97-AF65-F5344CB8AC3E}">
        <p14:creationId xmlns:p14="http://schemas.microsoft.com/office/powerpoint/2010/main" val="2811898435"/>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C79F461-2CA9-401E-AE86-85163D10779D}"/>
              </a:ext>
            </a:extLst>
          </p:cNvPr>
          <p:cNvSpPr>
            <a:spLocks noGrp="1"/>
          </p:cNvSpPr>
          <p:nvPr>
            <p:ph type="body" sz="quarter" idx="14"/>
          </p:nvPr>
        </p:nvSpPr>
        <p:spPr/>
        <p:txBody>
          <a:bodyPr/>
          <a:lstStyle/>
          <a:p>
            <a:r>
              <a:rPr lang="en-US" dirty="0"/>
              <a:t>What is good design?</a:t>
            </a:r>
            <a:endParaRPr lang="en-US"/>
          </a:p>
        </p:txBody>
      </p:sp>
      <p:sp>
        <p:nvSpPr>
          <p:cNvPr id="4" name="Text Placeholder 3">
            <a:extLst>
              <a:ext uri="{FF2B5EF4-FFF2-40B4-BE49-F238E27FC236}">
                <a16:creationId xmlns:a16="http://schemas.microsoft.com/office/drawing/2014/main" id="{B203C49E-2FA8-4540-9B33-FA15A9AE1925}"/>
              </a:ext>
            </a:extLst>
          </p:cNvPr>
          <p:cNvSpPr>
            <a:spLocks noGrp="1"/>
          </p:cNvSpPr>
          <p:nvPr>
            <p:ph type="body" sz="quarter" idx="16"/>
          </p:nvPr>
        </p:nvSpPr>
        <p:spPr>
          <a:xfrm>
            <a:off x="612269" y="2219647"/>
            <a:ext cx="7286700" cy="3948677"/>
          </a:xfrm>
        </p:spPr>
        <p:txBody>
          <a:bodyPr>
            <a:normAutofit fontScale="92500" lnSpcReduction="10000"/>
          </a:bodyPr>
          <a:lstStyle/>
          <a:p>
            <a:r>
              <a:rPr lang="en-US" dirty="0"/>
              <a:t>Portability</a:t>
            </a:r>
          </a:p>
          <a:p>
            <a:r>
              <a:rPr lang="en-US" dirty="0"/>
              <a:t>Leanness</a:t>
            </a:r>
          </a:p>
          <a:p>
            <a:r>
              <a:rPr lang="en-US" dirty="0"/>
              <a:t>Minimal complexity</a:t>
            </a:r>
          </a:p>
          <a:p>
            <a:r>
              <a:rPr lang="en-US" dirty="0"/>
              <a:t>Ease of maintenance</a:t>
            </a:r>
          </a:p>
          <a:p>
            <a:r>
              <a:rPr lang="en-US" dirty="0"/>
              <a:t>Loose coupling</a:t>
            </a:r>
          </a:p>
          <a:p>
            <a:r>
              <a:rPr lang="en-US" dirty="0"/>
              <a:t>Extensibility</a:t>
            </a:r>
          </a:p>
          <a:p>
            <a:r>
              <a:rPr lang="en-US" dirty="0"/>
              <a:t>Reusability</a:t>
            </a:r>
          </a:p>
          <a:p>
            <a:r>
              <a:rPr lang="en-US" dirty="0"/>
              <a:t>High fan-in</a:t>
            </a:r>
          </a:p>
          <a:p>
            <a:r>
              <a:rPr lang="en-US" dirty="0"/>
              <a:t>Low-to-medium fan-out</a:t>
            </a:r>
          </a:p>
          <a:p>
            <a:endParaRPr lang="en-US"/>
          </a:p>
        </p:txBody>
      </p:sp>
    </p:spTree>
    <p:extLst>
      <p:ext uri="{BB962C8B-B14F-4D97-AF65-F5344CB8AC3E}">
        <p14:creationId xmlns:p14="http://schemas.microsoft.com/office/powerpoint/2010/main" val="3792826113"/>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F30233-24A5-4114-955E-2D3B90967C4B}"/>
              </a:ext>
            </a:extLst>
          </p:cNvPr>
          <p:cNvSpPr>
            <a:spLocks noGrp="1"/>
          </p:cNvSpPr>
          <p:nvPr>
            <p:ph type="body" sz="quarter" idx="14"/>
          </p:nvPr>
        </p:nvSpPr>
        <p:spPr/>
        <p:txBody>
          <a:bodyPr/>
          <a:lstStyle/>
          <a:p>
            <a:r>
              <a:rPr lang="en-US" dirty="0"/>
              <a:t>Public service announcement</a:t>
            </a:r>
          </a:p>
        </p:txBody>
      </p:sp>
      <p:sp>
        <p:nvSpPr>
          <p:cNvPr id="3" name="Text Placeholder 2">
            <a:extLst>
              <a:ext uri="{FF2B5EF4-FFF2-40B4-BE49-F238E27FC236}">
                <a16:creationId xmlns:a16="http://schemas.microsoft.com/office/drawing/2014/main" id="{4FF74F88-1CC6-402D-9830-41285AB748A4}"/>
              </a:ext>
            </a:extLst>
          </p:cNvPr>
          <p:cNvSpPr>
            <a:spLocks noGrp="1"/>
          </p:cNvSpPr>
          <p:nvPr>
            <p:ph type="body" sz="quarter" idx="16"/>
          </p:nvPr>
        </p:nvSpPr>
        <p:spPr/>
        <p:txBody>
          <a:bodyPr/>
          <a:lstStyle/>
          <a:p>
            <a:r>
              <a:rPr lang="en-US" dirty="0"/>
              <a:t>“Agile” is not an excuse </a:t>
            </a:r>
            <a:r>
              <a:rPr lang="en-US"/>
              <a:t>for bypassing the design </a:t>
            </a:r>
            <a:r>
              <a:rPr lang="en-US" dirty="0"/>
              <a:t>process</a:t>
            </a:r>
            <a:endParaRPr lang="en-US"/>
          </a:p>
        </p:txBody>
      </p:sp>
    </p:spTree>
    <p:extLst>
      <p:ext uri="{BB962C8B-B14F-4D97-AF65-F5344CB8AC3E}">
        <p14:creationId xmlns:p14="http://schemas.microsoft.com/office/powerpoint/2010/main" val="3918636508"/>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F8E8FB6-8A31-4A95-805F-FFE2E713783B}"/>
              </a:ext>
            </a:extLst>
          </p:cNvPr>
          <p:cNvSpPr>
            <a:spLocks noGrp="1"/>
          </p:cNvSpPr>
          <p:nvPr>
            <p:ph type="body" sz="quarter" idx="14"/>
          </p:nvPr>
        </p:nvSpPr>
        <p:spPr/>
        <p:txBody>
          <a:bodyPr/>
          <a:lstStyle/>
          <a:p>
            <a:r>
              <a:rPr lang="en-US" dirty="0"/>
              <a:t>Abstraction</a:t>
            </a:r>
          </a:p>
        </p:txBody>
      </p:sp>
      <p:pic>
        <p:nvPicPr>
          <p:cNvPr id="4" name="Picture 3">
            <a:extLst>
              <a:ext uri="{FF2B5EF4-FFF2-40B4-BE49-F238E27FC236}">
                <a16:creationId xmlns:a16="http://schemas.microsoft.com/office/drawing/2014/main" id="{7CD8FE1B-42B5-4E15-A1BC-4BC84B221A84}"/>
              </a:ext>
            </a:extLst>
          </p:cNvPr>
          <p:cNvPicPr>
            <a:picLocks noChangeAspect="1"/>
          </p:cNvPicPr>
          <p:nvPr/>
        </p:nvPicPr>
        <p:blipFill>
          <a:blip r:embed="rId3"/>
          <a:stretch>
            <a:fillRect/>
          </a:stretch>
        </p:blipFill>
        <p:spPr>
          <a:xfrm rot="16200000">
            <a:off x="3001989" y="1353034"/>
            <a:ext cx="4683394" cy="6244525"/>
          </a:xfrm>
          <a:prstGeom prst="rect">
            <a:avLst/>
          </a:prstGeom>
        </p:spPr>
      </p:pic>
    </p:spTree>
    <p:extLst>
      <p:ext uri="{BB962C8B-B14F-4D97-AF65-F5344CB8AC3E}">
        <p14:creationId xmlns:p14="http://schemas.microsoft.com/office/powerpoint/2010/main" val="1807409040"/>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FA25686-D16F-42F9-A4DC-62170EB9EC71}"/>
              </a:ext>
            </a:extLst>
          </p:cNvPr>
          <p:cNvSpPr>
            <a:spLocks noGrp="1"/>
          </p:cNvSpPr>
          <p:nvPr>
            <p:ph type="body" sz="quarter" idx="14"/>
          </p:nvPr>
        </p:nvSpPr>
        <p:spPr/>
        <p:txBody>
          <a:bodyPr/>
          <a:lstStyle/>
          <a:p>
            <a:r>
              <a:rPr lang="en-US" dirty="0"/>
              <a:t>Identify Areas likely to change</a:t>
            </a:r>
          </a:p>
        </p:txBody>
      </p:sp>
      <p:sp>
        <p:nvSpPr>
          <p:cNvPr id="3" name="Text Placeholder 2">
            <a:extLst>
              <a:ext uri="{FF2B5EF4-FFF2-40B4-BE49-F238E27FC236}">
                <a16:creationId xmlns:a16="http://schemas.microsoft.com/office/drawing/2014/main" id="{9CAE350E-7932-4FD5-A9C0-3428D3DF1C19}"/>
              </a:ext>
            </a:extLst>
          </p:cNvPr>
          <p:cNvSpPr>
            <a:spLocks noGrp="1"/>
          </p:cNvSpPr>
          <p:nvPr>
            <p:ph type="body" sz="quarter" idx="16"/>
          </p:nvPr>
        </p:nvSpPr>
        <p:spPr>
          <a:xfrm>
            <a:off x="668310" y="2811222"/>
            <a:ext cx="10773080" cy="2928317"/>
          </a:xfrm>
        </p:spPr>
        <p:txBody>
          <a:bodyPr/>
          <a:lstStyle/>
          <a:p>
            <a:r>
              <a:rPr lang="en-US" dirty="0"/>
              <a:t>Business rules</a:t>
            </a:r>
          </a:p>
          <a:p>
            <a:r>
              <a:rPr lang="en-US"/>
              <a:t>Hardware dependencies</a:t>
            </a:r>
          </a:p>
          <a:p>
            <a:r>
              <a:rPr lang="en-US" dirty="0"/>
              <a:t>Input and </a:t>
            </a:r>
            <a:r>
              <a:rPr lang="en-US" dirty="0" err="1"/>
              <a:t>ouput</a:t>
            </a:r>
            <a:endParaRPr lang="en-US" dirty="0"/>
          </a:p>
          <a:p>
            <a:r>
              <a:rPr lang="en-US" dirty="0"/>
              <a:t>Nonstandard language features</a:t>
            </a:r>
          </a:p>
          <a:p>
            <a:r>
              <a:rPr lang="en-US" dirty="0"/>
              <a:t>Difficult design and construction areas</a:t>
            </a:r>
          </a:p>
          <a:p>
            <a:r>
              <a:rPr lang="en-US"/>
              <a:t>Status variables</a:t>
            </a:r>
          </a:p>
          <a:p>
            <a:r>
              <a:rPr lang="en-US" dirty="0"/>
              <a:t>Data size constraints</a:t>
            </a:r>
          </a:p>
        </p:txBody>
      </p:sp>
    </p:spTree>
    <p:extLst>
      <p:ext uri="{BB962C8B-B14F-4D97-AF65-F5344CB8AC3E}">
        <p14:creationId xmlns:p14="http://schemas.microsoft.com/office/powerpoint/2010/main" val="406202233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4FCC498-19A6-4907-87BB-7166C7BD7761}"/>
              </a:ext>
            </a:extLst>
          </p:cNvPr>
          <p:cNvSpPr>
            <a:spLocks noGrp="1"/>
          </p:cNvSpPr>
          <p:nvPr>
            <p:ph type="body" sz="quarter" idx="14"/>
          </p:nvPr>
        </p:nvSpPr>
        <p:spPr/>
        <p:txBody>
          <a:bodyPr/>
          <a:lstStyle/>
          <a:p>
            <a:r>
              <a:rPr lang="en-US" sz="5500" dirty="0"/>
              <a:t>TEBOWIT – Subtree of Another Tree </a:t>
            </a:r>
          </a:p>
        </p:txBody>
      </p:sp>
      <p:sp>
        <p:nvSpPr>
          <p:cNvPr id="3" name="Text Placeholder 2">
            <a:extLst>
              <a:ext uri="{FF2B5EF4-FFF2-40B4-BE49-F238E27FC236}">
                <a16:creationId xmlns:a16="http://schemas.microsoft.com/office/drawing/2014/main" id="{2BFAC76F-BD76-4535-A0B1-4C6F295257DC}"/>
              </a:ext>
            </a:extLst>
          </p:cNvPr>
          <p:cNvSpPr>
            <a:spLocks noGrp="1"/>
          </p:cNvSpPr>
          <p:nvPr>
            <p:ph type="body" sz="quarter" idx="17"/>
          </p:nvPr>
        </p:nvSpPr>
        <p:spPr/>
        <p:txBody>
          <a:bodyPr/>
          <a:lstStyle/>
          <a:p>
            <a:endParaRPr lang="en-US"/>
          </a:p>
        </p:txBody>
      </p:sp>
    </p:spTree>
    <p:extLst>
      <p:ext uri="{BB962C8B-B14F-4D97-AF65-F5344CB8AC3E}">
        <p14:creationId xmlns:p14="http://schemas.microsoft.com/office/powerpoint/2010/main" val="2439698207"/>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F8E8FB6-8A31-4A95-805F-FFE2E713783B}"/>
              </a:ext>
            </a:extLst>
          </p:cNvPr>
          <p:cNvSpPr>
            <a:spLocks noGrp="1"/>
          </p:cNvSpPr>
          <p:nvPr>
            <p:ph type="body" sz="quarter" idx="14"/>
          </p:nvPr>
        </p:nvSpPr>
        <p:spPr>
          <a:xfrm>
            <a:off x="612269" y="1222570"/>
            <a:ext cx="10819785" cy="766329"/>
          </a:xfrm>
        </p:spPr>
        <p:txBody>
          <a:bodyPr/>
          <a:lstStyle/>
          <a:p>
            <a:r>
              <a:rPr lang="en-US" dirty="0"/>
              <a:t>Encapsulation</a:t>
            </a:r>
          </a:p>
        </p:txBody>
      </p:sp>
      <p:pic>
        <p:nvPicPr>
          <p:cNvPr id="1028" name="Picture 4" descr="5.3 Design Building Blocks: Heuristics &#10;8. &#10;91 &#10;Figure 5-8 Encapsulation says that/ not only are you allowed to take a simpler view of a &#10;complex concept, you are not allowed to look at any of the details of the complex concept. &#10;What you see is what you get—it's all you get! ">
            <a:extLst>
              <a:ext uri="{FF2B5EF4-FFF2-40B4-BE49-F238E27FC236}">
                <a16:creationId xmlns:a16="http://schemas.microsoft.com/office/drawing/2014/main" id="{96806C57-E303-4C00-B463-27B6EAB81D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3752797" y="1494241"/>
            <a:ext cx="4363096" cy="5817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5189870"/>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F8E8FB6-8A31-4A95-805F-FFE2E713783B}"/>
              </a:ext>
            </a:extLst>
          </p:cNvPr>
          <p:cNvSpPr>
            <a:spLocks noGrp="1"/>
          </p:cNvSpPr>
          <p:nvPr>
            <p:ph type="body" sz="quarter" idx="14"/>
          </p:nvPr>
        </p:nvSpPr>
        <p:spPr/>
        <p:txBody>
          <a:bodyPr/>
          <a:lstStyle/>
          <a:p>
            <a:r>
              <a:rPr lang="en-US" dirty="0"/>
              <a:t>A good </a:t>
            </a:r>
            <a:r>
              <a:rPr lang="en-US"/>
              <a:t>class interface</a:t>
            </a:r>
          </a:p>
        </p:txBody>
      </p:sp>
      <p:pic>
        <p:nvPicPr>
          <p:cNvPr id="3" name="Picture 2">
            <a:extLst>
              <a:ext uri="{FF2B5EF4-FFF2-40B4-BE49-F238E27FC236}">
                <a16:creationId xmlns:a16="http://schemas.microsoft.com/office/drawing/2014/main" id="{D9A40DAC-D91A-4E9B-8101-9341EC0677D6}"/>
              </a:ext>
            </a:extLst>
          </p:cNvPr>
          <p:cNvPicPr>
            <a:picLocks noChangeAspect="1"/>
          </p:cNvPicPr>
          <p:nvPr/>
        </p:nvPicPr>
        <p:blipFill>
          <a:blip r:embed="rId3"/>
          <a:stretch>
            <a:fillRect/>
          </a:stretch>
        </p:blipFill>
        <p:spPr>
          <a:xfrm rot="16200000">
            <a:off x="2874559" y="1256600"/>
            <a:ext cx="4766052" cy="6354736"/>
          </a:xfrm>
          <a:prstGeom prst="rect">
            <a:avLst/>
          </a:prstGeom>
        </p:spPr>
      </p:pic>
    </p:spTree>
    <p:extLst>
      <p:ext uri="{BB962C8B-B14F-4D97-AF65-F5344CB8AC3E}">
        <p14:creationId xmlns:p14="http://schemas.microsoft.com/office/powerpoint/2010/main" val="1670569481"/>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BDAD94-B26B-4FB5-AF58-122676480901}"/>
              </a:ext>
            </a:extLst>
          </p:cNvPr>
          <p:cNvSpPr>
            <a:spLocks noGrp="1"/>
          </p:cNvSpPr>
          <p:nvPr>
            <p:ph type="body" sz="quarter" idx="14"/>
          </p:nvPr>
        </p:nvSpPr>
        <p:spPr/>
        <p:txBody>
          <a:bodyPr/>
          <a:lstStyle/>
          <a:p>
            <a:r>
              <a:rPr lang="en-US" dirty="0"/>
              <a:t>OOP</a:t>
            </a:r>
            <a:r>
              <a:rPr lang="en-US"/>
              <a:t> Basics</a:t>
            </a:r>
          </a:p>
        </p:txBody>
      </p:sp>
      <p:sp>
        <p:nvSpPr>
          <p:cNvPr id="7" name="Text Placeholder 6">
            <a:extLst>
              <a:ext uri="{FF2B5EF4-FFF2-40B4-BE49-F238E27FC236}">
                <a16:creationId xmlns:a16="http://schemas.microsoft.com/office/drawing/2014/main" id="{69B14BEC-6D4B-437B-A9D6-EAF21D39E450}"/>
              </a:ext>
            </a:extLst>
          </p:cNvPr>
          <p:cNvSpPr>
            <a:spLocks noGrp="1"/>
          </p:cNvSpPr>
          <p:nvPr>
            <p:ph type="body" sz="quarter" idx="16"/>
          </p:nvPr>
        </p:nvSpPr>
        <p:spPr>
          <a:xfrm>
            <a:off x="796647" y="2410168"/>
            <a:ext cx="10773080" cy="3782083"/>
          </a:xfrm>
        </p:spPr>
        <p:txBody>
          <a:bodyPr/>
          <a:lstStyle/>
          <a:p>
            <a:r>
              <a:rPr lang="en-US" dirty="0"/>
              <a:t>Programming design approach that organizes code into “objects”</a:t>
            </a:r>
          </a:p>
          <a:p>
            <a:r>
              <a:rPr lang="en-US" dirty="0"/>
              <a:t>Objects contain 2 fundamental pieces:</a:t>
            </a:r>
          </a:p>
          <a:p>
            <a:pPr lvl="1"/>
            <a:r>
              <a:rPr lang="en-US" dirty="0"/>
              <a:t>State</a:t>
            </a:r>
          </a:p>
          <a:p>
            <a:pPr lvl="1"/>
            <a:r>
              <a:rPr lang="en-US" dirty="0"/>
              <a:t>Behavior</a:t>
            </a:r>
          </a:p>
          <a:p>
            <a:r>
              <a:rPr lang="en-US" dirty="0"/>
              <a:t>Objects can be related to one another in many ways</a:t>
            </a:r>
            <a:endParaRPr lang="en-US"/>
          </a:p>
          <a:p>
            <a:pPr lvl="1"/>
            <a:r>
              <a:rPr lang="en-US" dirty="0"/>
              <a:t>Is-a</a:t>
            </a:r>
          </a:p>
          <a:p>
            <a:pPr lvl="1"/>
            <a:r>
              <a:rPr lang="en-US" dirty="0"/>
              <a:t>Has-a</a:t>
            </a:r>
          </a:p>
        </p:txBody>
      </p:sp>
    </p:spTree>
    <p:extLst>
      <p:ext uri="{BB962C8B-B14F-4D97-AF65-F5344CB8AC3E}">
        <p14:creationId xmlns:p14="http://schemas.microsoft.com/office/powerpoint/2010/main" val="3440919059"/>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BDAD94-B26B-4FB5-AF58-122676480901}"/>
              </a:ext>
            </a:extLst>
          </p:cNvPr>
          <p:cNvSpPr>
            <a:spLocks noGrp="1"/>
          </p:cNvSpPr>
          <p:nvPr>
            <p:ph type="body" sz="quarter" idx="14"/>
          </p:nvPr>
        </p:nvSpPr>
        <p:spPr/>
        <p:txBody>
          <a:bodyPr/>
          <a:lstStyle/>
          <a:p>
            <a:r>
              <a:rPr lang="en-US" dirty="0"/>
              <a:t>Anatomy of an Object</a:t>
            </a:r>
          </a:p>
        </p:txBody>
      </p:sp>
      <p:sp>
        <p:nvSpPr>
          <p:cNvPr id="7" name="Text Placeholder 6">
            <a:extLst>
              <a:ext uri="{FF2B5EF4-FFF2-40B4-BE49-F238E27FC236}">
                <a16:creationId xmlns:a16="http://schemas.microsoft.com/office/drawing/2014/main" id="{69B14BEC-6D4B-437B-A9D6-EAF21D39E450}"/>
              </a:ext>
            </a:extLst>
          </p:cNvPr>
          <p:cNvSpPr>
            <a:spLocks noGrp="1"/>
          </p:cNvSpPr>
          <p:nvPr>
            <p:ph type="body" sz="quarter" idx="16"/>
          </p:nvPr>
        </p:nvSpPr>
        <p:spPr>
          <a:xfrm>
            <a:off x="796647" y="2410168"/>
            <a:ext cx="10773080" cy="3782083"/>
          </a:xfrm>
        </p:spPr>
        <p:txBody>
          <a:bodyPr/>
          <a:lstStyle/>
          <a:p>
            <a:r>
              <a:rPr lang="en-US" dirty="0"/>
              <a:t>State</a:t>
            </a:r>
          </a:p>
          <a:p>
            <a:pPr lvl="1"/>
            <a:r>
              <a:rPr lang="en-US" dirty="0"/>
              <a:t>Constructors define starting state</a:t>
            </a:r>
          </a:p>
          <a:p>
            <a:pPr lvl="1"/>
            <a:r>
              <a:rPr lang="en-US" dirty="0"/>
              <a:t>Encapsulation</a:t>
            </a:r>
          </a:p>
          <a:p>
            <a:pPr lvl="2"/>
            <a:r>
              <a:rPr lang="en-US" dirty="0"/>
              <a:t>Public v Private v Protected</a:t>
            </a:r>
          </a:p>
          <a:p>
            <a:pPr lvl="2"/>
            <a:r>
              <a:rPr lang="en-US" dirty="0"/>
              <a:t>Getters &amp; Setters</a:t>
            </a:r>
          </a:p>
          <a:p>
            <a:pPr lvl="2"/>
            <a:r>
              <a:rPr lang="en-US" dirty="0"/>
              <a:t>Using “this” for clarity</a:t>
            </a:r>
          </a:p>
          <a:p>
            <a:pPr lvl="1"/>
            <a:endParaRPr lang="en-US" dirty="0"/>
          </a:p>
          <a:p>
            <a:endParaRPr lang="en-US" dirty="0"/>
          </a:p>
          <a:p>
            <a:pPr lvl="1"/>
            <a:endParaRPr lang="en-US" dirty="0"/>
          </a:p>
          <a:p>
            <a:endParaRPr lang="en-US" dirty="0"/>
          </a:p>
        </p:txBody>
      </p:sp>
      <p:sp>
        <p:nvSpPr>
          <p:cNvPr id="3" name="Rectangle 2">
            <a:extLst>
              <a:ext uri="{FF2B5EF4-FFF2-40B4-BE49-F238E27FC236}">
                <a16:creationId xmlns:a16="http://schemas.microsoft.com/office/drawing/2014/main" id="{6DEFB2F1-23F4-4EB5-8198-52D05CFAE7D8}"/>
              </a:ext>
            </a:extLst>
          </p:cNvPr>
          <p:cNvSpPr/>
          <p:nvPr/>
        </p:nvSpPr>
        <p:spPr>
          <a:xfrm>
            <a:off x="6234546" y="2410168"/>
            <a:ext cx="6096000" cy="2925801"/>
          </a:xfrm>
          <a:prstGeom prst="rect">
            <a:avLst/>
          </a:prstGeom>
        </p:spPr>
        <p:txBody>
          <a:bodyPr>
            <a:spAutoFit/>
          </a:bodyPr>
          <a:lstStyle/>
          <a:p>
            <a:pPr marL="166514" indent="-166514" defTabSz="498603">
              <a:lnSpc>
                <a:spcPct val="114000"/>
              </a:lnSpc>
              <a:spcBef>
                <a:spcPts val="1176"/>
              </a:spcBef>
              <a:buClr>
                <a:schemeClr val="accent4"/>
              </a:buClr>
              <a:buFont typeface="Arial" panose="020B0604020202020204" pitchFamily="34" charset="0"/>
              <a:buChar char="•"/>
            </a:pPr>
            <a:r>
              <a:rPr lang="en-US" sz="1961" dirty="0">
                <a:gradFill>
                  <a:gsLst>
                    <a:gs pos="79646">
                      <a:schemeClr val="tx1"/>
                    </a:gs>
                    <a:gs pos="63000">
                      <a:schemeClr val="tx1"/>
                    </a:gs>
                  </a:gsLst>
                  <a:lin ang="5400000" scaled="1"/>
                </a:gradFill>
                <a:latin typeface="Segoe UI Semilight" panose="020B0402040204020203" pitchFamily="34" charset="0"/>
                <a:cs typeface="Segoe UI Semilight" panose="020B0402040204020203" pitchFamily="34" charset="0"/>
              </a:rPr>
              <a:t>Behavior</a:t>
            </a:r>
          </a:p>
          <a:p>
            <a:pPr marL="443519" lvl="1" indent="-280118" defTabSz="498603">
              <a:lnSpc>
                <a:spcPct val="114000"/>
              </a:lnSpc>
              <a:spcBef>
                <a:spcPts val="1176"/>
              </a:spcBef>
              <a:buFont typeface="Arial" panose="020B0604020202020204" pitchFamily="34" charset="0"/>
              <a:buChar char="•"/>
            </a:pPr>
            <a:r>
              <a:rPr lang="en-US" sz="1961" dirty="0">
                <a:gradFill>
                  <a:gsLst>
                    <a:gs pos="79646">
                      <a:schemeClr val="tx1"/>
                    </a:gs>
                    <a:gs pos="63000">
                      <a:schemeClr val="tx1"/>
                    </a:gs>
                  </a:gsLst>
                  <a:lin ang="5400000" scaled="1"/>
                </a:gradFill>
              </a:rPr>
              <a:t>Public methods</a:t>
            </a:r>
          </a:p>
          <a:p>
            <a:pPr marL="443519" lvl="1" indent="-280118" defTabSz="498603">
              <a:lnSpc>
                <a:spcPct val="114000"/>
              </a:lnSpc>
              <a:spcBef>
                <a:spcPts val="1176"/>
              </a:spcBef>
              <a:buFont typeface="Arial" panose="020B0604020202020204" pitchFamily="34" charset="0"/>
              <a:buChar char="•"/>
            </a:pPr>
            <a:r>
              <a:rPr lang="en-US" sz="1961" dirty="0">
                <a:gradFill>
                  <a:gsLst>
                    <a:gs pos="79646">
                      <a:schemeClr val="tx1"/>
                    </a:gs>
                    <a:gs pos="63000">
                      <a:schemeClr val="tx1"/>
                    </a:gs>
                  </a:gsLst>
                  <a:lin ang="5400000" scaled="1"/>
                </a:gradFill>
              </a:rPr>
              <a:t>Private methods</a:t>
            </a:r>
          </a:p>
          <a:p>
            <a:pPr marL="443519" lvl="1" indent="-280118" defTabSz="498603">
              <a:lnSpc>
                <a:spcPct val="114000"/>
              </a:lnSpc>
              <a:spcBef>
                <a:spcPts val="1176"/>
              </a:spcBef>
              <a:buFont typeface="Arial" panose="020B0604020202020204" pitchFamily="34" charset="0"/>
              <a:buChar char="•"/>
            </a:pPr>
            <a:r>
              <a:rPr lang="en-US" sz="1961" dirty="0">
                <a:gradFill>
                  <a:gsLst>
                    <a:gs pos="79646">
                      <a:schemeClr val="tx1"/>
                    </a:gs>
                    <a:gs pos="63000">
                      <a:schemeClr val="tx1"/>
                    </a:gs>
                  </a:gsLst>
                  <a:lin ang="5400000" scaled="1"/>
                </a:gradFill>
              </a:rPr>
              <a:t>Inherited methods</a:t>
            </a:r>
          </a:p>
          <a:p>
            <a:pPr marL="443519" lvl="1" indent="-280118" defTabSz="498603">
              <a:lnSpc>
                <a:spcPct val="114000"/>
              </a:lnSpc>
              <a:spcBef>
                <a:spcPts val="1176"/>
              </a:spcBef>
              <a:buFont typeface="Arial" panose="020B0604020202020204" pitchFamily="34" charset="0"/>
              <a:buChar char="•"/>
            </a:pPr>
            <a:r>
              <a:rPr lang="en-US" sz="1961" dirty="0">
                <a:gradFill>
                  <a:gsLst>
                    <a:gs pos="79646">
                      <a:schemeClr val="tx1"/>
                    </a:gs>
                    <a:gs pos="63000">
                      <a:schemeClr val="tx1"/>
                    </a:gs>
                  </a:gsLst>
                  <a:lin ang="5400000" scaled="1"/>
                </a:gradFill>
              </a:rPr>
              <a:t>Overridden methods</a:t>
            </a:r>
          </a:p>
          <a:p>
            <a:pPr marL="443519" lvl="1" indent="-280118" defTabSz="498603">
              <a:lnSpc>
                <a:spcPct val="114000"/>
              </a:lnSpc>
              <a:spcBef>
                <a:spcPts val="1176"/>
              </a:spcBef>
              <a:buFont typeface="Arial" panose="020B0604020202020204" pitchFamily="34" charset="0"/>
              <a:buChar char="•"/>
            </a:pPr>
            <a:r>
              <a:rPr lang="en-US" sz="1961" dirty="0">
                <a:gradFill>
                  <a:gsLst>
                    <a:gs pos="79646">
                      <a:schemeClr val="tx1"/>
                    </a:gs>
                    <a:gs pos="63000">
                      <a:schemeClr val="tx1"/>
                    </a:gs>
                  </a:gsLst>
                  <a:lin ang="5400000" scaled="1"/>
                </a:gradFill>
              </a:rPr>
              <a:t>Overloaded methods</a:t>
            </a:r>
          </a:p>
        </p:txBody>
      </p:sp>
    </p:spTree>
    <p:extLst>
      <p:ext uri="{BB962C8B-B14F-4D97-AF65-F5344CB8AC3E}">
        <p14:creationId xmlns:p14="http://schemas.microsoft.com/office/powerpoint/2010/main" val="1622899432"/>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638256D-8703-465D-AF98-6371E4B8AA7F}"/>
              </a:ext>
            </a:extLst>
          </p:cNvPr>
          <p:cNvSpPr>
            <a:spLocks noGrp="1"/>
          </p:cNvSpPr>
          <p:nvPr>
            <p:ph type="body" sz="quarter" idx="14"/>
          </p:nvPr>
        </p:nvSpPr>
        <p:spPr/>
        <p:txBody>
          <a:bodyPr/>
          <a:lstStyle/>
          <a:p>
            <a:r>
              <a:rPr lang="en-US" dirty="0"/>
              <a:t>Classes vs. Objects</a:t>
            </a:r>
          </a:p>
        </p:txBody>
      </p:sp>
      <p:sp>
        <p:nvSpPr>
          <p:cNvPr id="3" name="Text Placeholder 2">
            <a:extLst>
              <a:ext uri="{FF2B5EF4-FFF2-40B4-BE49-F238E27FC236}">
                <a16:creationId xmlns:a16="http://schemas.microsoft.com/office/drawing/2014/main" id="{69304FA4-1347-4C2E-B670-A73497F204E5}"/>
              </a:ext>
            </a:extLst>
          </p:cNvPr>
          <p:cNvSpPr>
            <a:spLocks noGrp="1"/>
          </p:cNvSpPr>
          <p:nvPr>
            <p:ph type="body" sz="quarter" idx="16"/>
          </p:nvPr>
        </p:nvSpPr>
        <p:spPr/>
        <p:txBody>
          <a:bodyPr/>
          <a:lstStyle/>
          <a:p>
            <a:r>
              <a:rPr lang="en-US" dirty="0"/>
              <a:t>An object is </a:t>
            </a:r>
            <a:r>
              <a:rPr lang="en-US" b="1" dirty="0"/>
              <a:t>an instance of</a:t>
            </a:r>
            <a:r>
              <a:rPr lang="en-US" dirty="0"/>
              <a:t> a class</a:t>
            </a:r>
          </a:p>
          <a:p>
            <a:r>
              <a:rPr lang="en-US" b="1" dirty="0"/>
              <a:t>Object</a:t>
            </a:r>
            <a:r>
              <a:rPr lang="en-US" dirty="0"/>
              <a:t> is an entity that exists at runtime</a:t>
            </a:r>
          </a:p>
          <a:p>
            <a:r>
              <a:rPr lang="en-US" b="1" dirty="0"/>
              <a:t>Class</a:t>
            </a:r>
            <a:r>
              <a:rPr lang="en-US" dirty="0"/>
              <a:t> </a:t>
            </a:r>
            <a:r>
              <a:rPr lang="en-US"/>
              <a:t>is the </a:t>
            </a:r>
            <a:r>
              <a:rPr lang="en-US" dirty="0"/>
              <a:t>code in your program listing</a:t>
            </a:r>
            <a:endParaRPr lang="en-US"/>
          </a:p>
        </p:txBody>
      </p:sp>
    </p:spTree>
    <p:extLst>
      <p:ext uri="{BB962C8B-B14F-4D97-AF65-F5344CB8AC3E}">
        <p14:creationId xmlns:p14="http://schemas.microsoft.com/office/powerpoint/2010/main" val="1829039198"/>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9D1D34B-ED8F-4AE1-BF16-618B593B2793}"/>
              </a:ext>
            </a:extLst>
          </p:cNvPr>
          <p:cNvSpPr>
            <a:spLocks noGrp="1"/>
          </p:cNvSpPr>
          <p:nvPr>
            <p:ph type="body" sz="quarter" idx="14"/>
          </p:nvPr>
        </p:nvSpPr>
        <p:spPr/>
        <p:txBody>
          <a:bodyPr/>
          <a:lstStyle/>
          <a:p>
            <a:r>
              <a:rPr lang="en-US" dirty="0"/>
              <a:t>Reasons to create classes</a:t>
            </a:r>
          </a:p>
        </p:txBody>
      </p:sp>
      <p:sp>
        <p:nvSpPr>
          <p:cNvPr id="3" name="Text Placeholder 2">
            <a:extLst>
              <a:ext uri="{FF2B5EF4-FFF2-40B4-BE49-F238E27FC236}">
                <a16:creationId xmlns:a16="http://schemas.microsoft.com/office/drawing/2014/main" id="{18FF6F8E-AF20-406F-B509-89BD7FFF67F1}"/>
              </a:ext>
            </a:extLst>
          </p:cNvPr>
          <p:cNvSpPr>
            <a:spLocks noGrp="1"/>
          </p:cNvSpPr>
          <p:nvPr>
            <p:ph type="body" sz="quarter" idx="16"/>
          </p:nvPr>
        </p:nvSpPr>
        <p:spPr/>
        <p:txBody>
          <a:bodyPr/>
          <a:lstStyle/>
          <a:p>
            <a:r>
              <a:rPr lang="en-US" dirty="0"/>
              <a:t>Model real-world objects</a:t>
            </a:r>
          </a:p>
          <a:p>
            <a:r>
              <a:rPr lang="en-US" dirty="0"/>
              <a:t>Reduce complexity</a:t>
            </a:r>
          </a:p>
          <a:p>
            <a:pPr lvl="1"/>
            <a:r>
              <a:rPr lang="en-US" dirty="0"/>
              <a:t>Example: Streamline parameter passing</a:t>
            </a:r>
          </a:p>
          <a:p>
            <a:r>
              <a:rPr lang="en-US"/>
              <a:t>Isolate </a:t>
            </a:r>
            <a:r>
              <a:rPr lang="en-US" dirty="0"/>
              <a:t>complexity</a:t>
            </a:r>
          </a:p>
          <a:p>
            <a:r>
              <a:rPr lang="en-US" dirty="0"/>
              <a:t>Hide implementation details</a:t>
            </a:r>
          </a:p>
          <a:p>
            <a:r>
              <a:rPr lang="en-US"/>
              <a:t>Limit effects of changes</a:t>
            </a:r>
            <a:endParaRPr lang="en-US" dirty="0"/>
          </a:p>
          <a:p>
            <a:r>
              <a:rPr lang="en-US"/>
              <a:t>Facilitate reusable code</a:t>
            </a:r>
          </a:p>
        </p:txBody>
      </p:sp>
    </p:spTree>
    <p:extLst>
      <p:ext uri="{BB962C8B-B14F-4D97-AF65-F5344CB8AC3E}">
        <p14:creationId xmlns:p14="http://schemas.microsoft.com/office/powerpoint/2010/main" val="1006899535"/>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BDAD94-B26B-4FB5-AF58-122676480901}"/>
              </a:ext>
            </a:extLst>
          </p:cNvPr>
          <p:cNvSpPr>
            <a:spLocks noGrp="1"/>
          </p:cNvSpPr>
          <p:nvPr>
            <p:ph type="body" sz="quarter" idx="14"/>
          </p:nvPr>
        </p:nvSpPr>
        <p:spPr/>
        <p:txBody>
          <a:bodyPr/>
          <a:lstStyle/>
          <a:p>
            <a:r>
              <a:rPr lang="en-US" dirty="0"/>
              <a:t>More OOP</a:t>
            </a:r>
          </a:p>
        </p:txBody>
      </p:sp>
      <p:sp>
        <p:nvSpPr>
          <p:cNvPr id="7" name="Text Placeholder 6">
            <a:extLst>
              <a:ext uri="{FF2B5EF4-FFF2-40B4-BE49-F238E27FC236}">
                <a16:creationId xmlns:a16="http://schemas.microsoft.com/office/drawing/2014/main" id="{69B14BEC-6D4B-437B-A9D6-EAF21D39E450}"/>
              </a:ext>
            </a:extLst>
          </p:cNvPr>
          <p:cNvSpPr>
            <a:spLocks noGrp="1"/>
          </p:cNvSpPr>
          <p:nvPr>
            <p:ph type="body" sz="quarter" idx="16"/>
          </p:nvPr>
        </p:nvSpPr>
        <p:spPr>
          <a:xfrm>
            <a:off x="796647" y="2410168"/>
            <a:ext cx="10773080" cy="3782083"/>
          </a:xfrm>
        </p:spPr>
        <p:txBody>
          <a:bodyPr/>
          <a:lstStyle/>
          <a:p>
            <a:r>
              <a:rPr lang="en-US" dirty="0"/>
              <a:t>Inheritance</a:t>
            </a:r>
          </a:p>
          <a:p>
            <a:pPr lvl="1"/>
            <a:r>
              <a:rPr lang="en-US" dirty="0"/>
              <a:t>Is your language single or multi-inheritance?</a:t>
            </a:r>
          </a:p>
          <a:p>
            <a:r>
              <a:rPr lang="en-US" dirty="0"/>
              <a:t>Interfaces</a:t>
            </a:r>
          </a:p>
          <a:p>
            <a:pPr lvl="1"/>
            <a:r>
              <a:rPr lang="en-US" dirty="0"/>
              <a:t>Comparable</a:t>
            </a:r>
          </a:p>
          <a:p>
            <a:pPr lvl="1"/>
            <a:r>
              <a:rPr lang="en-US" dirty="0" err="1"/>
              <a:t>Iterable</a:t>
            </a:r>
            <a:endParaRPr lang="en-US" dirty="0"/>
          </a:p>
          <a:p>
            <a:r>
              <a:rPr lang="en-US" dirty="0"/>
              <a:t>Abstract Classes &amp; fields</a:t>
            </a:r>
          </a:p>
          <a:p>
            <a:r>
              <a:rPr lang="en-US" dirty="0"/>
              <a:t>Polymorphism </a:t>
            </a:r>
          </a:p>
        </p:txBody>
      </p:sp>
    </p:spTree>
    <p:extLst>
      <p:ext uri="{BB962C8B-B14F-4D97-AF65-F5344CB8AC3E}">
        <p14:creationId xmlns:p14="http://schemas.microsoft.com/office/powerpoint/2010/main" val="4047440621"/>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BDAD94-B26B-4FB5-AF58-122676480901}"/>
              </a:ext>
            </a:extLst>
          </p:cNvPr>
          <p:cNvSpPr>
            <a:spLocks noGrp="1"/>
          </p:cNvSpPr>
          <p:nvPr>
            <p:ph type="body" sz="quarter" idx="14"/>
          </p:nvPr>
        </p:nvSpPr>
        <p:spPr/>
        <p:txBody>
          <a:bodyPr/>
          <a:lstStyle/>
          <a:p>
            <a:r>
              <a:rPr lang="en-US" dirty="0"/>
              <a:t>OOP Interview Questions</a:t>
            </a:r>
          </a:p>
        </p:txBody>
      </p:sp>
      <p:sp>
        <p:nvSpPr>
          <p:cNvPr id="7" name="Text Placeholder 6">
            <a:extLst>
              <a:ext uri="{FF2B5EF4-FFF2-40B4-BE49-F238E27FC236}">
                <a16:creationId xmlns:a16="http://schemas.microsoft.com/office/drawing/2014/main" id="{69B14BEC-6D4B-437B-A9D6-EAF21D39E450}"/>
              </a:ext>
            </a:extLst>
          </p:cNvPr>
          <p:cNvSpPr>
            <a:spLocks noGrp="1"/>
          </p:cNvSpPr>
          <p:nvPr>
            <p:ph type="body" sz="quarter" idx="16"/>
          </p:nvPr>
        </p:nvSpPr>
        <p:spPr>
          <a:xfrm>
            <a:off x="796647" y="2420500"/>
            <a:ext cx="10773080" cy="3782083"/>
          </a:xfrm>
        </p:spPr>
        <p:txBody>
          <a:bodyPr/>
          <a:lstStyle/>
          <a:p>
            <a:r>
              <a:rPr lang="en-US" dirty="0"/>
              <a:t>Can often be VERY open ended</a:t>
            </a:r>
          </a:p>
          <a:p>
            <a:pPr lvl="1"/>
            <a:r>
              <a:rPr lang="en-US" dirty="0"/>
              <a:t>It’s ok to make decisions on behavior, but justify them and ask first</a:t>
            </a:r>
          </a:p>
          <a:p>
            <a:r>
              <a:rPr lang="en-US" dirty="0"/>
              <a:t>UML diagrams can be very helpful to understand </a:t>
            </a:r>
            <a:r>
              <a:rPr lang="en-US"/>
              <a:t>the structure</a:t>
            </a:r>
          </a:p>
          <a:p>
            <a:endParaRPr lang="en-US"/>
          </a:p>
          <a:p>
            <a:pPr lvl="1"/>
            <a:endParaRPr lang="en-US" dirty="0"/>
          </a:p>
        </p:txBody>
      </p:sp>
      <p:pic>
        <p:nvPicPr>
          <p:cNvPr id="2050" name="Picture 2" descr="image">
            <a:extLst>
              <a:ext uri="{FF2B5EF4-FFF2-40B4-BE49-F238E27FC236}">
                <a16:creationId xmlns:a16="http://schemas.microsoft.com/office/drawing/2014/main" id="{DCF12C28-0787-49C8-854F-A2C8928202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5777" y="3775070"/>
            <a:ext cx="4686300" cy="2838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0831408"/>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D717D988-4142-49C5-9D8F-DAA925494BB2}"/>
              </a:ext>
            </a:extLst>
          </p:cNvPr>
          <p:cNvSpPr>
            <a:spLocks noGrp="1"/>
          </p:cNvSpPr>
          <p:nvPr>
            <p:ph type="body" sz="quarter" idx="15"/>
          </p:nvPr>
        </p:nvSpPr>
        <p:spPr>
          <a:xfrm>
            <a:off x="624622" y="3409762"/>
            <a:ext cx="9696171" cy="766329"/>
          </a:xfrm>
        </p:spPr>
        <p:txBody>
          <a:bodyPr/>
          <a:lstStyle/>
          <a:p>
            <a:r>
              <a:rPr lang="en-US" sz="7000" dirty="0"/>
              <a:t>Example Problem</a:t>
            </a:r>
          </a:p>
        </p:txBody>
      </p:sp>
    </p:spTree>
    <p:extLst>
      <p:ext uri="{BB962C8B-B14F-4D97-AF65-F5344CB8AC3E}">
        <p14:creationId xmlns:p14="http://schemas.microsoft.com/office/powerpoint/2010/main" val="2286504178"/>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C4E5F-D92B-420B-87E2-B3DFBDE0A908}"/>
              </a:ext>
            </a:extLst>
          </p:cNvPr>
          <p:cNvSpPr>
            <a:spLocks noGrp="1"/>
          </p:cNvSpPr>
          <p:nvPr>
            <p:ph type="title"/>
          </p:nvPr>
        </p:nvSpPr>
        <p:spPr>
          <a:xfrm>
            <a:off x="703383" y="2313872"/>
            <a:ext cx="3923323" cy="2083773"/>
          </a:xfrm>
        </p:spPr>
        <p:txBody>
          <a:bodyPr>
            <a:normAutofit/>
          </a:bodyPr>
          <a:lstStyle/>
          <a:p>
            <a:pPr algn="r"/>
            <a:r>
              <a:rPr lang="en-US" sz="5600" dirty="0">
                <a:gradFill>
                  <a:gsLst>
                    <a:gs pos="2655">
                      <a:srgbClr val="004B50"/>
                    </a:gs>
                    <a:gs pos="14159">
                      <a:srgbClr val="004B50"/>
                    </a:gs>
                  </a:gsLst>
                  <a:lin ang="5400000" scaled="1"/>
                </a:gradFill>
              </a:rPr>
              <a:t>Credit Union</a:t>
            </a:r>
            <a:endParaRPr lang="en-US" sz="5600" dirty="0">
              <a:solidFill>
                <a:schemeClr val="accent1"/>
              </a:solidFill>
            </a:endParaRPr>
          </a:p>
        </p:txBody>
      </p:sp>
      <p:sp>
        <p:nvSpPr>
          <p:cNvPr id="3" name="Content Placeholder 2">
            <a:extLst>
              <a:ext uri="{FF2B5EF4-FFF2-40B4-BE49-F238E27FC236}">
                <a16:creationId xmlns:a16="http://schemas.microsoft.com/office/drawing/2014/main" id="{8A82C505-C565-4CEA-B81B-1C2CD6411ACC}"/>
              </a:ext>
            </a:extLst>
          </p:cNvPr>
          <p:cNvSpPr>
            <a:spLocks noGrp="1"/>
          </p:cNvSpPr>
          <p:nvPr>
            <p:ph idx="1"/>
          </p:nvPr>
        </p:nvSpPr>
        <p:spPr>
          <a:xfrm>
            <a:off x="5011700" y="1793289"/>
            <a:ext cx="6376865" cy="3124940"/>
          </a:xfrm>
        </p:spPr>
        <p:txBody>
          <a:bodyPr anchor="ctr">
            <a:normAutofit/>
          </a:bodyPr>
          <a:lstStyle/>
          <a:p>
            <a:pPr marL="0" indent="0">
              <a:buNone/>
            </a:pPr>
            <a:r>
              <a:rPr lang="en-US" sz="1600" dirty="0"/>
              <a:t>You are constructing the code that will be used by a small credit union to manage its customers and accounts. There are two types of customers: private individuals and businesses. Customers must have a unique ID associated with them and be able to know the balance of their accounts. The bank must also be able to distinguish between Individuals and Businesses based on their ID. There are two types of accounts: </a:t>
            </a:r>
            <a:r>
              <a:rPr lang="en-US" sz="1600" dirty="0" err="1"/>
              <a:t>checkings</a:t>
            </a:r>
            <a:r>
              <a:rPr lang="en-US" sz="1600" dirty="0"/>
              <a:t> and savings. All customers may have one checking and one saving. The accounts must track all debits, credits to maintain an up to date balance. Each month the balance of savings accounts increases based on their interest rate. </a:t>
            </a:r>
            <a:endParaRPr lang="en-US" sz="1050" dirty="0"/>
          </a:p>
        </p:txBody>
      </p:sp>
    </p:spTree>
    <p:extLst>
      <p:ext uri="{BB962C8B-B14F-4D97-AF65-F5344CB8AC3E}">
        <p14:creationId xmlns:p14="http://schemas.microsoft.com/office/powerpoint/2010/main" val="13321709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C4E5F-D92B-420B-87E2-B3DFBDE0A908}"/>
              </a:ext>
            </a:extLst>
          </p:cNvPr>
          <p:cNvSpPr>
            <a:spLocks noGrp="1"/>
          </p:cNvSpPr>
          <p:nvPr>
            <p:ph type="title"/>
          </p:nvPr>
        </p:nvSpPr>
        <p:spPr>
          <a:xfrm>
            <a:off x="703383" y="2313872"/>
            <a:ext cx="3923323" cy="2083773"/>
          </a:xfrm>
        </p:spPr>
        <p:txBody>
          <a:bodyPr>
            <a:normAutofit fontScale="90000"/>
          </a:bodyPr>
          <a:lstStyle/>
          <a:p>
            <a:pPr algn="r"/>
            <a:r>
              <a:rPr lang="en-US" sz="5600" dirty="0">
                <a:gradFill>
                  <a:gsLst>
                    <a:gs pos="2655">
                      <a:srgbClr val="004B50"/>
                    </a:gs>
                    <a:gs pos="14159">
                      <a:srgbClr val="004B50"/>
                    </a:gs>
                  </a:gsLst>
                  <a:lin ang="5400000" scaled="1"/>
                </a:gradFill>
              </a:rPr>
              <a:t>Subtree of Another Tree</a:t>
            </a:r>
            <a:endParaRPr lang="en-US" sz="5600" dirty="0">
              <a:solidFill>
                <a:schemeClr val="accent1"/>
              </a:solidFill>
            </a:endParaRPr>
          </a:p>
        </p:txBody>
      </p:sp>
      <p:sp>
        <p:nvSpPr>
          <p:cNvPr id="3" name="Content Placeholder 2">
            <a:extLst>
              <a:ext uri="{FF2B5EF4-FFF2-40B4-BE49-F238E27FC236}">
                <a16:creationId xmlns:a16="http://schemas.microsoft.com/office/drawing/2014/main" id="{8A82C505-C565-4CEA-B81B-1C2CD6411ACC}"/>
              </a:ext>
            </a:extLst>
          </p:cNvPr>
          <p:cNvSpPr>
            <a:spLocks noGrp="1"/>
          </p:cNvSpPr>
          <p:nvPr>
            <p:ph idx="1"/>
          </p:nvPr>
        </p:nvSpPr>
        <p:spPr>
          <a:xfrm>
            <a:off x="5011700" y="1793289"/>
            <a:ext cx="6376865" cy="3124940"/>
          </a:xfrm>
        </p:spPr>
        <p:txBody>
          <a:bodyPr anchor="ctr">
            <a:normAutofit/>
          </a:bodyPr>
          <a:lstStyle/>
          <a:p>
            <a:pPr marL="0" indent="0">
              <a:buNone/>
            </a:pPr>
            <a:r>
              <a:rPr lang="en-US" sz="1600" dirty="0"/>
              <a:t>Given two non-empty binary trees </a:t>
            </a:r>
            <a:r>
              <a:rPr lang="en-US" sz="1600" b="1" dirty="0"/>
              <a:t>s</a:t>
            </a:r>
            <a:r>
              <a:rPr lang="en-US" sz="1600" dirty="0"/>
              <a:t> and </a:t>
            </a:r>
            <a:r>
              <a:rPr lang="en-US" sz="1600" b="1" dirty="0"/>
              <a:t>t</a:t>
            </a:r>
            <a:r>
              <a:rPr lang="en-US" sz="1600" dirty="0"/>
              <a:t>, check whether tree </a:t>
            </a:r>
            <a:r>
              <a:rPr lang="en-US" sz="1600" b="1" dirty="0"/>
              <a:t>t</a:t>
            </a:r>
            <a:r>
              <a:rPr lang="en-US" sz="1600" dirty="0"/>
              <a:t> has exactly the same structure and node values with a subtree of </a:t>
            </a:r>
            <a:r>
              <a:rPr lang="en-US" sz="1600" b="1" dirty="0"/>
              <a:t>s</a:t>
            </a:r>
            <a:r>
              <a:rPr lang="en-US" sz="1600" dirty="0"/>
              <a:t>. A subtree of </a:t>
            </a:r>
            <a:r>
              <a:rPr lang="en-US" sz="1600" b="1" dirty="0"/>
              <a:t>s</a:t>
            </a:r>
            <a:r>
              <a:rPr lang="en-US" sz="1600" dirty="0"/>
              <a:t> is a tree that consists of a node in </a:t>
            </a:r>
            <a:r>
              <a:rPr lang="en-US" sz="1600" b="1" dirty="0"/>
              <a:t>s</a:t>
            </a:r>
            <a:r>
              <a:rPr lang="en-US" sz="1600" dirty="0"/>
              <a:t> and all of that node's descendants.</a:t>
            </a:r>
            <a:endParaRPr lang="en-US" sz="1050" dirty="0"/>
          </a:p>
        </p:txBody>
      </p:sp>
    </p:spTree>
    <p:extLst>
      <p:ext uri="{BB962C8B-B14F-4D97-AF65-F5344CB8AC3E}">
        <p14:creationId xmlns:p14="http://schemas.microsoft.com/office/powerpoint/2010/main" val="160434320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213A3-B86E-420A-A794-B8006A225BE5}"/>
              </a:ext>
            </a:extLst>
          </p:cNvPr>
          <p:cNvSpPr>
            <a:spLocks noGrp="1"/>
          </p:cNvSpPr>
          <p:nvPr>
            <p:ph type="title"/>
          </p:nvPr>
        </p:nvSpPr>
        <p:spPr>
          <a:xfrm>
            <a:off x="413236" y="684736"/>
            <a:ext cx="10545612" cy="1143000"/>
          </a:xfrm>
        </p:spPr>
        <p:txBody>
          <a:bodyPr/>
          <a:lstStyle/>
          <a:p>
            <a:r>
              <a:rPr lang="en-US" b="1" dirty="0"/>
              <a:t>The “six </a:t>
            </a:r>
            <a:r>
              <a:rPr lang="en-US" b="1" dirty="0" err="1"/>
              <a:t>Ws</a:t>
            </a:r>
            <a:r>
              <a:rPr lang="en-US" b="1" dirty="0"/>
              <a:t>”</a:t>
            </a:r>
            <a:endParaRPr lang="en-US" dirty="0"/>
          </a:p>
        </p:txBody>
      </p:sp>
      <p:graphicFrame>
        <p:nvGraphicFramePr>
          <p:cNvPr id="5" name="Table 4">
            <a:extLst>
              <a:ext uri="{FF2B5EF4-FFF2-40B4-BE49-F238E27FC236}">
                <a16:creationId xmlns:a16="http://schemas.microsoft.com/office/drawing/2014/main" id="{C416D457-9B1A-4166-AE53-8BE1045868C1}"/>
              </a:ext>
            </a:extLst>
          </p:cNvPr>
          <p:cNvGraphicFramePr>
            <a:graphicFrameLocks noGrp="1"/>
          </p:cNvGraphicFramePr>
          <p:nvPr>
            <p:extLst>
              <p:ext uri="{D42A27DB-BD31-4B8C-83A1-F6EECF244321}">
                <p14:modId xmlns:p14="http://schemas.microsoft.com/office/powerpoint/2010/main" val="2156803233"/>
              </p:ext>
            </p:extLst>
          </p:nvPr>
        </p:nvGraphicFramePr>
        <p:xfrm>
          <a:off x="660615" y="1827736"/>
          <a:ext cx="10841574" cy="2573084"/>
        </p:xfrm>
        <a:graphic>
          <a:graphicData uri="http://schemas.openxmlformats.org/drawingml/2006/table">
            <a:tbl>
              <a:tblPr firstRow="1" bandRow="1">
                <a:tableStyleId>{5C22544A-7EE6-4342-B048-85BDC9FD1C3A}</a:tableStyleId>
              </a:tblPr>
              <a:tblGrid>
                <a:gridCol w="5420787">
                  <a:extLst>
                    <a:ext uri="{9D8B030D-6E8A-4147-A177-3AD203B41FA5}">
                      <a16:colId xmlns:a16="http://schemas.microsoft.com/office/drawing/2014/main" val="1200901523"/>
                    </a:ext>
                  </a:extLst>
                </a:gridCol>
                <a:gridCol w="5420787">
                  <a:extLst>
                    <a:ext uri="{9D8B030D-6E8A-4147-A177-3AD203B41FA5}">
                      <a16:colId xmlns:a16="http://schemas.microsoft.com/office/drawing/2014/main" val="304974089"/>
                    </a:ext>
                  </a:extLst>
                </a:gridCol>
              </a:tblGrid>
              <a:tr h="348044">
                <a:tc>
                  <a:txBody>
                    <a:bodyPr/>
                    <a:lstStyle/>
                    <a:p>
                      <a:r>
                        <a:rPr lang="en-US" sz="1600" dirty="0"/>
                        <a:t>Question</a:t>
                      </a:r>
                    </a:p>
                  </a:txBody>
                  <a:tcPr/>
                </a:tc>
                <a:tc>
                  <a:txBody>
                    <a:bodyPr/>
                    <a:lstStyle/>
                    <a:p>
                      <a:r>
                        <a:rPr lang="en-US" sz="1600"/>
                        <a:t>Answer</a:t>
                      </a:r>
                    </a:p>
                  </a:txBody>
                  <a:tcPr/>
                </a:tc>
                <a:extLst>
                  <a:ext uri="{0D108BD9-81ED-4DB2-BD59-A6C34878D82A}">
                    <a16:rowId xmlns:a16="http://schemas.microsoft.com/office/drawing/2014/main" val="2312670964"/>
                  </a:ext>
                </a:extLst>
              </a:tr>
              <a:tr h="370840">
                <a:tc>
                  <a:txBody>
                    <a:bodyPr/>
                    <a:lstStyle/>
                    <a:p>
                      <a:r>
                        <a:rPr lang="en-US" sz="1600" dirty="0"/>
                        <a:t>Who is going to use it?</a:t>
                      </a:r>
                    </a:p>
                  </a:txBody>
                  <a:tcPr/>
                </a:tc>
                <a:tc>
                  <a:txBody>
                    <a:bodyPr/>
                    <a:lstStyle/>
                    <a:p>
                      <a:endParaRPr lang="en-US" sz="1600" dirty="0"/>
                    </a:p>
                  </a:txBody>
                  <a:tcPr/>
                </a:tc>
                <a:extLst>
                  <a:ext uri="{0D108BD9-81ED-4DB2-BD59-A6C34878D82A}">
                    <a16:rowId xmlns:a16="http://schemas.microsoft.com/office/drawing/2014/main" val="2682755844"/>
                  </a:ext>
                </a:extLst>
              </a:tr>
              <a:tr h="370840">
                <a:tc>
                  <a:txBody>
                    <a:bodyPr/>
                    <a:lstStyle/>
                    <a:p>
                      <a:r>
                        <a:rPr lang="en-US" sz="1600"/>
                        <a:t>What is it?</a:t>
                      </a:r>
                      <a:endParaRPr lang="en-US" sz="1600" dirty="0"/>
                    </a:p>
                  </a:txBody>
                  <a:tcPr/>
                </a:tc>
                <a:tc>
                  <a:txBody>
                    <a:bodyPr/>
                    <a:lstStyle/>
                    <a:p>
                      <a:endParaRPr lang="en-US" sz="1600" dirty="0"/>
                    </a:p>
                  </a:txBody>
                  <a:tcPr/>
                </a:tc>
                <a:extLst>
                  <a:ext uri="{0D108BD9-81ED-4DB2-BD59-A6C34878D82A}">
                    <a16:rowId xmlns:a16="http://schemas.microsoft.com/office/drawing/2014/main" val="2298435167"/>
                  </a:ext>
                </a:extLst>
              </a:tr>
              <a:tr h="370840">
                <a:tc>
                  <a:txBody>
                    <a:bodyPr/>
                    <a:lstStyle/>
                    <a:p>
                      <a:r>
                        <a:rPr lang="en-US" sz="1600"/>
                        <a:t>Where will it be used?</a:t>
                      </a:r>
                      <a:endParaRPr lang="en-US" sz="1600" dirty="0"/>
                    </a:p>
                  </a:txBody>
                  <a:tcPr/>
                </a:tc>
                <a:tc>
                  <a:txBody>
                    <a:bodyPr/>
                    <a:lstStyle/>
                    <a:p>
                      <a:endParaRPr lang="en-US" sz="1600" dirty="0"/>
                    </a:p>
                  </a:txBody>
                  <a:tcPr/>
                </a:tc>
                <a:extLst>
                  <a:ext uri="{0D108BD9-81ED-4DB2-BD59-A6C34878D82A}">
                    <a16:rowId xmlns:a16="http://schemas.microsoft.com/office/drawing/2014/main" val="3865798835"/>
                  </a:ext>
                </a:extLst>
              </a:tr>
              <a:tr h="370840">
                <a:tc>
                  <a:txBody>
                    <a:bodyPr/>
                    <a:lstStyle/>
                    <a:p>
                      <a:r>
                        <a:rPr lang="en-US" sz="1600"/>
                        <a:t>When will it be used?</a:t>
                      </a:r>
                      <a:endParaRPr lang="en-US" sz="1600" dirty="0"/>
                    </a:p>
                  </a:txBody>
                  <a:tcPr/>
                </a:tc>
                <a:tc>
                  <a:txBody>
                    <a:bodyPr/>
                    <a:lstStyle/>
                    <a:p>
                      <a:endParaRPr lang="en-US" sz="1600" dirty="0"/>
                    </a:p>
                  </a:txBody>
                  <a:tcPr/>
                </a:tc>
                <a:extLst>
                  <a:ext uri="{0D108BD9-81ED-4DB2-BD59-A6C34878D82A}">
                    <a16:rowId xmlns:a16="http://schemas.microsoft.com/office/drawing/2014/main" val="145629812"/>
                  </a:ext>
                </a:extLst>
              </a:tr>
              <a:tr h="370840">
                <a:tc>
                  <a:txBody>
                    <a:bodyPr/>
                    <a:lstStyle/>
                    <a:p>
                      <a:r>
                        <a:rPr lang="en-US" sz="1600"/>
                        <a:t>How will it be used?</a:t>
                      </a:r>
                      <a:endParaRPr lang="en-US" sz="1600" dirty="0"/>
                    </a:p>
                  </a:txBody>
                  <a:tcPr/>
                </a:tc>
                <a:tc>
                  <a:txBody>
                    <a:bodyPr/>
                    <a:lstStyle/>
                    <a:p>
                      <a:endParaRPr lang="en-US" sz="1600" dirty="0"/>
                    </a:p>
                  </a:txBody>
                  <a:tcPr/>
                </a:tc>
                <a:extLst>
                  <a:ext uri="{0D108BD9-81ED-4DB2-BD59-A6C34878D82A}">
                    <a16:rowId xmlns:a16="http://schemas.microsoft.com/office/drawing/2014/main" val="2951660475"/>
                  </a:ext>
                </a:extLst>
              </a:tr>
              <a:tr h="370840">
                <a:tc>
                  <a:txBody>
                    <a:bodyPr/>
                    <a:lstStyle/>
                    <a:p>
                      <a:r>
                        <a:rPr lang="en-US" sz="1600"/>
                        <a:t>Why will it be used?</a:t>
                      </a:r>
                      <a:endParaRPr lang="en-US" sz="1600" dirty="0"/>
                    </a:p>
                  </a:txBody>
                  <a:tcPr/>
                </a:tc>
                <a:tc>
                  <a:txBody>
                    <a:bodyPr/>
                    <a:lstStyle/>
                    <a:p>
                      <a:endParaRPr lang="en-US" sz="1600" dirty="0"/>
                    </a:p>
                  </a:txBody>
                  <a:tcPr/>
                </a:tc>
                <a:extLst>
                  <a:ext uri="{0D108BD9-81ED-4DB2-BD59-A6C34878D82A}">
                    <a16:rowId xmlns:a16="http://schemas.microsoft.com/office/drawing/2014/main" val="1490057412"/>
                  </a:ext>
                </a:extLst>
              </a:tr>
            </a:tbl>
          </a:graphicData>
        </a:graphic>
      </p:graphicFrame>
    </p:spTree>
    <p:extLst>
      <p:ext uri="{BB962C8B-B14F-4D97-AF65-F5344CB8AC3E}">
        <p14:creationId xmlns:p14="http://schemas.microsoft.com/office/powerpoint/2010/main" val="138599909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213A3-B86E-420A-A794-B8006A225BE5}"/>
              </a:ext>
            </a:extLst>
          </p:cNvPr>
          <p:cNvSpPr>
            <a:spLocks noGrp="1"/>
          </p:cNvSpPr>
          <p:nvPr>
            <p:ph type="title"/>
          </p:nvPr>
        </p:nvSpPr>
        <p:spPr>
          <a:xfrm>
            <a:off x="413236" y="684736"/>
            <a:ext cx="10545612" cy="1143000"/>
          </a:xfrm>
        </p:spPr>
        <p:txBody>
          <a:bodyPr/>
          <a:lstStyle/>
          <a:p>
            <a:r>
              <a:rPr lang="en-US" b="1"/>
              <a:t>T</a:t>
            </a:r>
            <a:r>
              <a:rPr lang="en-US"/>
              <a:t> – </a:t>
            </a:r>
            <a:r>
              <a:rPr lang="en-US" b="1"/>
              <a:t>T</a:t>
            </a:r>
            <a:r>
              <a:rPr lang="en-US"/>
              <a:t>alk (/Listen/Clarify)</a:t>
            </a:r>
          </a:p>
        </p:txBody>
      </p:sp>
      <p:graphicFrame>
        <p:nvGraphicFramePr>
          <p:cNvPr id="5" name="Table 4">
            <a:extLst>
              <a:ext uri="{FF2B5EF4-FFF2-40B4-BE49-F238E27FC236}">
                <a16:creationId xmlns:a16="http://schemas.microsoft.com/office/drawing/2014/main" id="{C416D457-9B1A-4166-AE53-8BE1045868C1}"/>
              </a:ext>
            </a:extLst>
          </p:cNvPr>
          <p:cNvGraphicFramePr>
            <a:graphicFrameLocks noGrp="1"/>
          </p:cNvGraphicFramePr>
          <p:nvPr>
            <p:extLst>
              <p:ext uri="{D42A27DB-BD31-4B8C-83A1-F6EECF244321}">
                <p14:modId xmlns:p14="http://schemas.microsoft.com/office/powerpoint/2010/main" val="4182511143"/>
              </p:ext>
            </p:extLst>
          </p:nvPr>
        </p:nvGraphicFramePr>
        <p:xfrm>
          <a:off x="660615" y="1827736"/>
          <a:ext cx="10841574" cy="4401884"/>
        </p:xfrm>
        <a:graphic>
          <a:graphicData uri="http://schemas.openxmlformats.org/drawingml/2006/table">
            <a:tbl>
              <a:tblPr firstRow="1" bandRow="1">
                <a:tableStyleId>{5C22544A-7EE6-4342-B048-85BDC9FD1C3A}</a:tableStyleId>
              </a:tblPr>
              <a:tblGrid>
                <a:gridCol w="5420787">
                  <a:extLst>
                    <a:ext uri="{9D8B030D-6E8A-4147-A177-3AD203B41FA5}">
                      <a16:colId xmlns:a16="http://schemas.microsoft.com/office/drawing/2014/main" val="1200901523"/>
                    </a:ext>
                  </a:extLst>
                </a:gridCol>
                <a:gridCol w="5420787">
                  <a:extLst>
                    <a:ext uri="{9D8B030D-6E8A-4147-A177-3AD203B41FA5}">
                      <a16:colId xmlns:a16="http://schemas.microsoft.com/office/drawing/2014/main" val="304974089"/>
                    </a:ext>
                  </a:extLst>
                </a:gridCol>
              </a:tblGrid>
              <a:tr h="348044">
                <a:tc>
                  <a:txBody>
                    <a:bodyPr/>
                    <a:lstStyle/>
                    <a:p>
                      <a:r>
                        <a:rPr lang="en-US" sz="1600" dirty="0"/>
                        <a:t>Question</a:t>
                      </a:r>
                    </a:p>
                  </a:txBody>
                  <a:tcPr/>
                </a:tc>
                <a:tc>
                  <a:txBody>
                    <a:bodyPr/>
                    <a:lstStyle/>
                    <a:p>
                      <a:r>
                        <a:rPr lang="en-US" sz="1600"/>
                        <a:t>Answer</a:t>
                      </a:r>
                    </a:p>
                  </a:txBody>
                  <a:tcPr/>
                </a:tc>
                <a:extLst>
                  <a:ext uri="{0D108BD9-81ED-4DB2-BD59-A6C34878D82A}">
                    <a16:rowId xmlns:a16="http://schemas.microsoft.com/office/drawing/2014/main" val="2312670964"/>
                  </a:ext>
                </a:extLst>
              </a:tr>
              <a:tr h="370840">
                <a:tc>
                  <a:txBody>
                    <a:bodyPr/>
                    <a:lstStyle/>
                    <a:p>
                      <a:r>
                        <a:rPr lang="en-US" sz="1600" dirty="0"/>
                        <a:t>What is the expected behavior of private individuals?</a:t>
                      </a:r>
                    </a:p>
                  </a:txBody>
                  <a:tcPr/>
                </a:tc>
                <a:tc>
                  <a:txBody>
                    <a:bodyPr/>
                    <a:lstStyle/>
                    <a:p>
                      <a:r>
                        <a:rPr lang="en-US" sz="1600"/>
                        <a:t>Open checking account, open saving account, total balance across all accounts, monthly statement</a:t>
                      </a:r>
                      <a:endParaRPr lang="en-US" sz="1600" dirty="0"/>
                    </a:p>
                  </a:txBody>
                  <a:tcPr/>
                </a:tc>
                <a:extLst>
                  <a:ext uri="{0D108BD9-81ED-4DB2-BD59-A6C34878D82A}">
                    <a16:rowId xmlns:a16="http://schemas.microsoft.com/office/drawing/2014/main" val="2682755844"/>
                  </a:ext>
                </a:extLst>
              </a:tr>
              <a:tr h="370840">
                <a:tc>
                  <a:txBody>
                    <a:bodyPr/>
                    <a:lstStyle/>
                    <a:p>
                      <a:r>
                        <a:rPr lang="en-US" sz="1600" dirty="0"/>
                        <a:t>What is the expected behavior of businesses?</a:t>
                      </a:r>
                    </a:p>
                  </a:txBody>
                  <a:tcPr/>
                </a:tc>
                <a:tc>
                  <a:txBody>
                    <a:bodyPr/>
                    <a:lstStyle/>
                    <a:p>
                      <a:r>
                        <a:rPr lang="en-US" sz="1600"/>
                        <a:t>Same as private individuals, but their IDs indicate they are a business.</a:t>
                      </a:r>
                      <a:endParaRPr lang="en-US" sz="1600" dirty="0"/>
                    </a:p>
                  </a:txBody>
                  <a:tcPr/>
                </a:tc>
                <a:extLst>
                  <a:ext uri="{0D108BD9-81ED-4DB2-BD59-A6C34878D82A}">
                    <a16:rowId xmlns:a16="http://schemas.microsoft.com/office/drawing/2014/main" val="2298435167"/>
                  </a:ext>
                </a:extLst>
              </a:tr>
              <a:tr h="370840">
                <a:tc>
                  <a:txBody>
                    <a:bodyPr/>
                    <a:lstStyle/>
                    <a:p>
                      <a:r>
                        <a:rPr lang="en-US" sz="1600"/>
                        <a:t>What is the expected behavior of checking accounts?</a:t>
                      </a:r>
                      <a:endParaRPr lang="en-US" sz="1600" dirty="0"/>
                    </a:p>
                  </a:txBody>
                  <a:tcPr/>
                </a:tc>
                <a:tc>
                  <a:txBody>
                    <a:bodyPr/>
                    <a:lstStyle/>
                    <a:p>
                      <a:r>
                        <a:rPr lang="en-US" sz="1600" dirty="0"/>
                        <a:t>Open account with initial deposit, track credits, track debits, give total balance</a:t>
                      </a:r>
                    </a:p>
                  </a:txBody>
                  <a:tcPr/>
                </a:tc>
                <a:extLst>
                  <a:ext uri="{0D108BD9-81ED-4DB2-BD59-A6C34878D82A}">
                    <a16:rowId xmlns:a16="http://schemas.microsoft.com/office/drawing/2014/main" val="3865798835"/>
                  </a:ext>
                </a:extLst>
              </a:tr>
              <a:tr h="370840">
                <a:tc>
                  <a:txBody>
                    <a:bodyPr/>
                    <a:lstStyle/>
                    <a:p>
                      <a:r>
                        <a:rPr lang="en-US" sz="1600"/>
                        <a:t>What is the expected behavior of savings accounts?</a:t>
                      </a:r>
                      <a:endParaRPr lang="en-US" sz="1600" dirty="0"/>
                    </a:p>
                  </a:txBody>
                  <a:tcPr/>
                </a:tc>
                <a:tc>
                  <a:txBody>
                    <a:bodyPr/>
                    <a:lstStyle/>
                    <a:p>
                      <a:r>
                        <a:rPr lang="en-US" sz="1600"/>
                        <a:t>Same as checking, but has a given interest rate, which accrues at the end of each month.</a:t>
                      </a:r>
                      <a:endParaRPr lang="en-US" sz="1600" dirty="0"/>
                    </a:p>
                  </a:txBody>
                  <a:tcPr/>
                </a:tc>
                <a:extLst>
                  <a:ext uri="{0D108BD9-81ED-4DB2-BD59-A6C34878D82A}">
                    <a16:rowId xmlns:a16="http://schemas.microsoft.com/office/drawing/2014/main" val="145629812"/>
                  </a:ext>
                </a:extLst>
              </a:tr>
              <a:tr h="370840">
                <a:tc>
                  <a:txBody>
                    <a:bodyPr/>
                    <a:lstStyle/>
                    <a:p>
                      <a:r>
                        <a:rPr lang="en-US" sz="1600" dirty="0"/>
                        <a:t>How do you know the interest rate of a savings account?</a:t>
                      </a:r>
                    </a:p>
                  </a:txBody>
                  <a:tcPr/>
                </a:tc>
                <a:tc>
                  <a:txBody>
                    <a:bodyPr/>
                    <a:lstStyle/>
                    <a:p>
                      <a:r>
                        <a:rPr lang="en-US" sz="1600" dirty="0"/>
                        <a:t>For private individuals it is 1% monthly for businesses it is 2% monthly</a:t>
                      </a:r>
                    </a:p>
                  </a:txBody>
                  <a:tcPr/>
                </a:tc>
                <a:extLst>
                  <a:ext uri="{0D108BD9-81ED-4DB2-BD59-A6C34878D82A}">
                    <a16:rowId xmlns:a16="http://schemas.microsoft.com/office/drawing/2014/main" val="2951660475"/>
                  </a:ext>
                </a:extLst>
              </a:tr>
              <a:tr h="370840">
                <a:tc>
                  <a:txBody>
                    <a:bodyPr/>
                    <a:lstStyle/>
                    <a:p>
                      <a:r>
                        <a:rPr lang="en-US" sz="1600" dirty="0"/>
                        <a:t>What happens if an account goes negative?</a:t>
                      </a:r>
                    </a:p>
                  </a:txBody>
                  <a:tcPr/>
                </a:tc>
                <a:tc>
                  <a:txBody>
                    <a:bodyPr/>
                    <a:lstStyle/>
                    <a:p>
                      <a:r>
                        <a:rPr lang="en-US" sz="1600" dirty="0"/>
                        <a:t>Simply maintain a correct balance, another object will deal with ramifications of over drafting</a:t>
                      </a:r>
                    </a:p>
                  </a:txBody>
                  <a:tcPr/>
                </a:tc>
                <a:extLst>
                  <a:ext uri="{0D108BD9-81ED-4DB2-BD59-A6C34878D82A}">
                    <a16:rowId xmlns:a16="http://schemas.microsoft.com/office/drawing/2014/main" val="1490057412"/>
                  </a:ext>
                </a:extLst>
              </a:tr>
              <a:tr h="370840">
                <a:tc>
                  <a:txBody>
                    <a:bodyPr/>
                    <a:lstStyle/>
                    <a:p>
                      <a:r>
                        <a:rPr lang="en-US" sz="1600" dirty="0"/>
                        <a:t>How is a new month triggered?</a:t>
                      </a:r>
                    </a:p>
                  </a:txBody>
                  <a:tcPr/>
                </a:tc>
                <a:tc>
                  <a:txBody>
                    <a:bodyPr/>
                    <a:lstStyle/>
                    <a:p>
                      <a:r>
                        <a:rPr lang="en-US" sz="1600" dirty="0"/>
                        <a:t>The bank generates monthly statements for each customer, at that time their savings account interest should accrue</a:t>
                      </a:r>
                    </a:p>
                  </a:txBody>
                  <a:tcPr/>
                </a:tc>
                <a:extLst>
                  <a:ext uri="{0D108BD9-81ED-4DB2-BD59-A6C34878D82A}">
                    <a16:rowId xmlns:a16="http://schemas.microsoft.com/office/drawing/2014/main" val="1049178964"/>
                  </a:ext>
                </a:extLst>
              </a:tr>
            </a:tbl>
          </a:graphicData>
        </a:graphic>
      </p:graphicFrame>
    </p:spTree>
    <p:extLst>
      <p:ext uri="{BB962C8B-B14F-4D97-AF65-F5344CB8AC3E}">
        <p14:creationId xmlns:p14="http://schemas.microsoft.com/office/powerpoint/2010/main" val="66631094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DCAB9-D39C-467F-8356-55993C2FFA7C}"/>
              </a:ext>
            </a:extLst>
          </p:cNvPr>
          <p:cNvSpPr>
            <a:spLocks noGrp="1"/>
          </p:cNvSpPr>
          <p:nvPr>
            <p:ph type="title"/>
          </p:nvPr>
        </p:nvSpPr>
        <p:spPr>
          <a:xfrm>
            <a:off x="428184" y="237391"/>
            <a:ext cx="10545612" cy="1143000"/>
          </a:xfrm>
        </p:spPr>
        <p:txBody>
          <a:bodyPr/>
          <a:lstStyle/>
          <a:p>
            <a:r>
              <a:rPr lang="en-US" b="1"/>
              <a:t>E</a:t>
            </a:r>
            <a:r>
              <a:rPr lang="en-US"/>
              <a:t> – </a:t>
            </a:r>
            <a:r>
              <a:rPr lang="en-US" b="1"/>
              <a:t>E</a:t>
            </a:r>
            <a:r>
              <a:rPr lang="en-US"/>
              <a:t>xamples (/Test/TDD)</a:t>
            </a:r>
          </a:p>
        </p:txBody>
      </p:sp>
      <p:graphicFrame>
        <p:nvGraphicFramePr>
          <p:cNvPr id="26" name="Table 25">
            <a:extLst>
              <a:ext uri="{FF2B5EF4-FFF2-40B4-BE49-F238E27FC236}">
                <a16:creationId xmlns:a16="http://schemas.microsoft.com/office/drawing/2014/main" id="{45510660-9D7F-4244-BEAB-F5CD0C5DEB97}"/>
              </a:ext>
            </a:extLst>
          </p:cNvPr>
          <p:cNvGraphicFramePr>
            <a:graphicFrameLocks noGrp="1"/>
          </p:cNvGraphicFramePr>
          <p:nvPr>
            <p:extLst>
              <p:ext uri="{D42A27DB-BD31-4B8C-83A1-F6EECF244321}">
                <p14:modId xmlns:p14="http://schemas.microsoft.com/office/powerpoint/2010/main" val="1072420762"/>
              </p:ext>
            </p:extLst>
          </p:nvPr>
        </p:nvGraphicFramePr>
        <p:xfrm>
          <a:off x="660615" y="1827736"/>
          <a:ext cx="10841574" cy="4066604"/>
        </p:xfrm>
        <a:graphic>
          <a:graphicData uri="http://schemas.openxmlformats.org/drawingml/2006/table">
            <a:tbl>
              <a:tblPr firstRow="1" bandRow="1">
                <a:tableStyleId>{5C22544A-7EE6-4342-B048-85BDC9FD1C3A}</a:tableStyleId>
              </a:tblPr>
              <a:tblGrid>
                <a:gridCol w="5420787">
                  <a:extLst>
                    <a:ext uri="{9D8B030D-6E8A-4147-A177-3AD203B41FA5}">
                      <a16:colId xmlns:a16="http://schemas.microsoft.com/office/drawing/2014/main" val="1200901523"/>
                    </a:ext>
                  </a:extLst>
                </a:gridCol>
                <a:gridCol w="5420787">
                  <a:extLst>
                    <a:ext uri="{9D8B030D-6E8A-4147-A177-3AD203B41FA5}">
                      <a16:colId xmlns:a16="http://schemas.microsoft.com/office/drawing/2014/main" val="304974089"/>
                    </a:ext>
                  </a:extLst>
                </a:gridCol>
              </a:tblGrid>
              <a:tr h="348044">
                <a:tc>
                  <a:txBody>
                    <a:bodyPr/>
                    <a:lstStyle/>
                    <a:p>
                      <a:r>
                        <a:rPr lang="en-US" sz="1600" dirty="0"/>
                        <a:t>Test code </a:t>
                      </a:r>
                    </a:p>
                  </a:txBody>
                  <a:tcPr/>
                </a:tc>
                <a:tc>
                  <a:txBody>
                    <a:bodyPr/>
                    <a:lstStyle/>
                    <a:p>
                      <a:r>
                        <a:rPr lang="en-US" sz="1600" dirty="0"/>
                        <a:t>Behavior</a:t>
                      </a:r>
                    </a:p>
                  </a:txBody>
                  <a:tcPr/>
                </a:tc>
                <a:extLst>
                  <a:ext uri="{0D108BD9-81ED-4DB2-BD59-A6C34878D82A}">
                    <a16:rowId xmlns:a16="http://schemas.microsoft.com/office/drawing/2014/main" val="2312670964"/>
                  </a:ext>
                </a:extLst>
              </a:tr>
              <a:tr h="370840">
                <a:tc>
                  <a:txBody>
                    <a:bodyPr/>
                    <a:lstStyle/>
                    <a:p>
                      <a:r>
                        <a:rPr lang="en-US" sz="1600" dirty="0"/>
                        <a:t>Individual customer1 = new Individual();</a:t>
                      </a:r>
                    </a:p>
                  </a:txBody>
                  <a:tcPr/>
                </a:tc>
                <a:tc>
                  <a:txBody>
                    <a:bodyPr/>
                    <a:lstStyle/>
                    <a:p>
                      <a:r>
                        <a:rPr lang="en-US" sz="1600" dirty="0"/>
                        <a:t>Constructs a new private individual customer object and assigns a unique ID. This customer would have no accounts.</a:t>
                      </a:r>
                    </a:p>
                  </a:txBody>
                  <a:tcPr/>
                </a:tc>
                <a:extLst>
                  <a:ext uri="{0D108BD9-81ED-4DB2-BD59-A6C34878D82A}">
                    <a16:rowId xmlns:a16="http://schemas.microsoft.com/office/drawing/2014/main" val="2682755844"/>
                  </a:ext>
                </a:extLst>
              </a:tr>
              <a:tr h="370840">
                <a:tc>
                  <a:txBody>
                    <a:bodyPr/>
                    <a:lstStyle/>
                    <a:p>
                      <a:r>
                        <a:rPr lang="en-US" sz="1600" dirty="0"/>
                        <a:t>Business customer2 = new Business();</a:t>
                      </a:r>
                    </a:p>
                  </a:txBody>
                  <a:tcPr/>
                </a:tc>
                <a:tc>
                  <a:txBody>
                    <a:bodyPr/>
                    <a:lstStyle/>
                    <a:p>
                      <a:r>
                        <a:rPr lang="en-US" sz="1600" dirty="0"/>
                        <a:t>Constructs a new business customer object and assigns a unique ID. This customer would have no accounts.</a:t>
                      </a:r>
                    </a:p>
                  </a:txBody>
                  <a:tcPr/>
                </a:tc>
                <a:extLst>
                  <a:ext uri="{0D108BD9-81ED-4DB2-BD59-A6C34878D82A}">
                    <a16:rowId xmlns:a16="http://schemas.microsoft.com/office/drawing/2014/main" val="2298435167"/>
                  </a:ext>
                </a:extLst>
              </a:tr>
              <a:tr h="370840">
                <a:tc>
                  <a:txBody>
                    <a:bodyPr/>
                    <a:lstStyle/>
                    <a:p>
                      <a:r>
                        <a:rPr lang="en-US" sz="1600" dirty="0"/>
                        <a:t>customer1.newChecking(500.00);</a:t>
                      </a:r>
                    </a:p>
                  </a:txBody>
                  <a:tcPr/>
                </a:tc>
                <a:tc>
                  <a:txBody>
                    <a:bodyPr/>
                    <a:lstStyle/>
                    <a:p>
                      <a:r>
                        <a:rPr lang="en-US" sz="1600" dirty="0"/>
                        <a:t>Creates a new checking account associated with this customer, starts with an initial debit of $500</a:t>
                      </a:r>
                    </a:p>
                  </a:txBody>
                  <a:tcPr/>
                </a:tc>
                <a:extLst>
                  <a:ext uri="{0D108BD9-81ED-4DB2-BD59-A6C34878D82A}">
                    <a16:rowId xmlns:a16="http://schemas.microsoft.com/office/drawing/2014/main" val="3865798835"/>
                  </a:ext>
                </a:extLst>
              </a:tr>
              <a:tr h="370840">
                <a:tc>
                  <a:txBody>
                    <a:bodyPr/>
                    <a:lstStyle/>
                    <a:p>
                      <a:r>
                        <a:rPr lang="en-US" sz="1600"/>
                        <a:t>customer2.newSaving(1000.00, 2);</a:t>
                      </a:r>
                      <a:endParaRPr lang="en-US" sz="1600" dirty="0"/>
                    </a:p>
                  </a:txBody>
                  <a:tcPr/>
                </a:tc>
                <a:tc>
                  <a:txBody>
                    <a:bodyPr/>
                    <a:lstStyle/>
                    <a:p>
                      <a:r>
                        <a:rPr lang="en-US" sz="1600" dirty="0"/>
                        <a:t>Creates a new savings account associated with this customer, starts with an initial debit of $1000 and an interest rate of 2%</a:t>
                      </a:r>
                    </a:p>
                  </a:txBody>
                  <a:tcPr/>
                </a:tc>
                <a:extLst>
                  <a:ext uri="{0D108BD9-81ED-4DB2-BD59-A6C34878D82A}">
                    <a16:rowId xmlns:a16="http://schemas.microsoft.com/office/drawing/2014/main" val="145629812"/>
                  </a:ext>
                </a:extLst>
              </a:tr>
              <a:tr h="370840">
                <a:tc>
                  <a:txBody>
                    <a:bodyPr/>
                    <a:lstStyle/>
                    <a:p>
                      <a:r>
                        <a:rPr lang="en-US" sz="1600" dirty="0"/>
                        <a:t>cutomer2.overallBalance();</a:t>
                      </a:r>
                    </a:p>
                  </a:txBody>
                  <a:tcPr/>
                </a:tc>
                <a:tc>
                  <a:txBody>
                    <a:bodyPr/>
                    <a:lstStyle/>
                    <a:p>
                      <a:r>
                        <a:rPr lang="en-US" sz="1600" dirty="0"/>
                        <a:t>Returns the combined balance of this customer’s accounts as a double</a:t>
                      </a:r>
                    </a:p>
                  </a:txBody>
                  <a:tcPr/>
                </a:tc>
                <a:extLst>
                  <a:ext uri="{0D108BD9-81ED-4DB2-BD59-A6C34878D82A}">
                    <a16:rowId xmlns:a16="http://schemas.microsoft.com/office/drawing/2014/main" val="1490057412"/>
                  </a:ext>
                </a:extLst>
              </a:tr>
              <a:tr h="370840">
                <a:tc>
                  <a:txBody>
                    <a:bodyPr/>
                    <a:lstStyle/>
                    <a:p>
                      <a:r>
                        <a:rPr lang="en-US" sz="1600" dirty="0"/>
                        <a:t>customer1.monthlyStatement()</a:t>
                      </a:r>
                    </a:p>
                  </a:txBody>
                  <a:tcPr/>
                </a:tc>
                <a:tc>
                  <a:txBody>
                    <a:bodyPr/>
                    <a:lstStyle/>
                    <a:p>
                      <a:r>
                        <a:rPr lang="en-US" sz="1600" dirty="0"/>
                        <a:t>Updates the customers savings accounts based on interest, after which returns the customers </a:t>
                      </a:r>
                      <a:r>
                        <a:rPr lang="en-US" sz="1600" dirty="0" err="1"/>
                        <a:t>overallBalance</a:t>
                      </a:r>
                      <a:endParaRPr lang="en-US" sz="1600" dirty="0"/>
                    </a:p>
                  </a:txBody>
                  <a:tcPr/>
                </a:tc>
                <a:extLst>
                  <a:ext uri="{0D108BD9-81ED-4DB2-BD59-A6C34878D82A}">
                    <a16:rowId xmlns:a16="http://schemas.microsoft.com/office/drawing/2014/main" val="2316765708"/>
                  </a:ext>
                </a:extLst>
              </a:tr>
            </a:tbl>
          </a:graphicData>
        </a:graphic>
      </p:graphicFrame>
    </p:spTree>
    <p:extLst>
      <p:ext uri="{BB962C8B-B14F-4D97-AF65-F5344CB8AC3E}">
        <p14:creationId xmlns:p14="http://schemas.microsoft.com/office/powerpoint/2010/main" val="255404160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FE1E9-E3AD-49D2-BE9B-3FA8E68A89A5}"/>
              </a:ext>
            </a:extLst>
          </p:cNvPr>
          <p:cNvSpPr>
            <a:spLocks noGrp="1"/>
          </p:cNvSpPr>
          <p:nvPr>
            <p:ph type="title"/>
          </p:nvPr>
        </p:nvSpPr>
        <p:spPr/>
        <p:txBody>
          <a:bodyPr/>
          <a:lstStyle/>
          <a:p>
            <a:r>
              <a:rPr lang="en-US"/>
              <a:t>B – Brute Force</a:t>
            </a:r>
          </a:p>
        </p:txBody>
      </p:sp>
      <p:sp>
        <p:nvSpPr>
          <p:cNvPr id="3" name="Content Placeholder 2">
            <a:extLst>
              <a:ext uri="{FF2B5EF4-FFF2-40B4-BE49-F238E27FC236}">
                <a16:creationId xmlns:a16="http://schemas.microsoft.com/office/drawing/2014/main" id="{4DD43843-6892-4FC8-8354-8BD1262F72E0}"/>
              </a:ext>
            </a:extLst>
          </p:cNvPr>
          <p:cNvSpPr>
            <a:spLocks noGrp="1"/>
          </p:cNvSpPr>
          <p:nvPr>
            <p:ph idx="1"/>
          </p:nvPr>
        </p:nvSpPr>
        <p:spPr/>
        <p:txBody>
          <a:bodyPr/>
          <a:lstStyle/>
          <a:p>
            <a:r>
              <a:rPr lang="en-US" dirty="0"/>
              <a:t>Create four classes: Individual, Business, Saving, Checking</a:t>
            </a:r>
          </a:p>
          <a:p>
            <a:r>
              <a:rPr lang="en-US" dirty="0"/>
              <a:t>Create unique IDs based on time stamp and random number generators</a:t>
            </a:r>
          </a:p>
          <a:p>
            <a:r>
              <a:rPr lang="en-US" dirty="0"/>
              <a:t>Do not worry about code sharing across classes</a:t>
            </a:r>
          </a:p>
          <a:p>
            <a:endParaRPr lang="en-US" dirty="0"/>
          </a:p>
        </p:txBody>
      </p:sp>
      <p:sp>
        <p:nvSpPr>
          <p:cNvPr id="4" name="Slide Number Placeholder 3">
            <a:extLst>
              <a:ext uri="{FF2B5EF4-FFF2-40B4-BE49-F238E27FC236}">
                <a16:creationId xmlns:a16="http://schemas.microsoft.com/office/drawing/2014/main" id="{FC76156F-C524-48F3-B3C1-9DA76C15E92B}"/>
              </a:ext>
            </a:extLst>
          </p:cNvPr>
          <p:cNvSpPr>
            <a:spLocks noGrp="1"/>
          </p:cNvSpPr>
          <p:nvPr>
            <p:ph type="sldNum" sz="quarter" idx="12"/>
          </p:nvPr>
        </p:nvSpPr>
        <p:spPr/>
        <p:txBody>
          <a:bodyPr/>
          <a:lstStyle/>
          <a:p>
            <a:fld id="{3D7FC063-F3F0-4D2E-8704-432378593526}" type="slidenum">
              <a:rPr lang="en-US" smtClean="0"/>
              <a:t>43</a:t>
            </a:fld>
            <a:endParaRPr lang="en-US"/>
          </a:p>
        </p:txBody>
      </p:sp>
      <p:graphicFrame>
        <p:nvGraphicFramePr>
          <p:cNvPr id="5" name="Table 4">
            <a:extLst>
              <a:ext uri="{FF2B5EF4-FFF2-40B4-BE49-F238E27FC236}">
                <a16:creationId xmlns:a16="http://schemas.microsoft.com/office/drawing/2014/main" id="{E8D57835-DEF0-4D1D-BA43-B69668BADA6B}"/>
              </a:ext>
            </a:extLst>
          </p:cNvPr>
          <p:cNvGraphicFramePr>
            <a:graphicFrameLocks noGrp="1"/>
          </p:cNvGraphicFramePr>
          <p:nvPr>
            <p:extLst>
              <p:ext uri="{D42A27DB-BD31-4B8C-83A1-F6EECF244321}">
                <p14:modId xmlns:p14="http://schemas.microsoft.com/office/powerpoint/2010/main" val="3993881476"/>
              </p:ext>
            </p:extLst>
          </p:nvPr>
        </p:nvGraphicFramePr>
        <p:xfrm>
          <a:off x="930566" y="3976731"/>
          <a:ext cx="1978890" cy="2687320"/>
        </p:xfrm>
        <a:graphic>
          <a:graphicData uri="http://schemas.openxmlformats.org/drawingml/2006/table">
            <a:tbl>
              <a:tblPr firstRow="1" bandRow="1">
                <a:tableStyleId>{5C22544A-7EE6-4342-B048-85BDC9FD1C3A}</a:tableStyleId>
              </a:tblPr>
              <a:tblGrid>
                <a:gridCol w="1978890">
                  <a:extLst>
                    <a:ext uri="{9D8B030D-6E8A-4147-A177-3AD203B41FA5}">
                      <a16:colId xmlns:a16="http://schemas.microsoft.com/office/drawing/2014/main" val="1735096926"/>
                    </a:ext>
                  </a:extLst>
                </a:gridCol>
              </a:tblGrid>
              <a:tr h="370840">
                <a:tc>
                  <a:txBody>
                    <a:bodyPr/>
                    <a:lstStyle/>
                    <a:p>
                      <a:r>
                        <a:rPr lang="en-US" sz="1400" dirty="0"/>
                        <a:t>Individual</a:t>
                      </a:r>
                    </a:p>
                  </a:txBody>
                  <a:tcPr/>
                </a:tc>
                <a:extLst>
                  <a:ext uri="{0D108BD9-81ED-4DB2-BD59-A6C34878D82A}">
                    <a16:rowId xmlns:a16="http://schemas.microsoft.com/office/drawing/2014/main" val="2031028070"/>
                  </a:ext>
                </a:extLst>
              </a:tr>
              <a:tr h="370840">
                <a:tc>
                  <a:txBody>
                    <a:bodyPr/>
                    <a:lstStyle/>
                    <a:p>
                      <a:r>
                        <a:rPr lang="en-US" sz="1400" u="sng" dirty="0"/>
                        <a:t>State</a:t>
                      </a:r>
                    </a:p>
                    <a:p>
                      <a:pPr marL="342900" indent="-342900">
                        <a:buFont typeface="Arial" panose="020B0604020202020204" pitchFamily="34" charset="0"/>
                        <a:buChar char="•"/>
                      </a:pPr>
                      <a:r>
                        <a:rPr lang="en-US" sz="1400" u="none" dirty="0"/>
                        <a:t>Id</a:t>
                      </a:r>
                    </a:p>
                    <a:p>
                      <a:pPr marL="342900" indent="-342900">
                        <a:buFont typeface="Arial" panose="020B0604020202020204" pitchFamily="34" charset="0"/>
                        <a:buChar char="•"/>
                      </a:pPr>
                      <a:r>
                        <a:rPr lang="en-US" sz="1400" u="none" dirty="0" err="1"/>
                        <a:t>Checkings</a:t>
                      </a:r>
                      <a:r>
                        <a:rPr lang="en-US" sz="1400" u="none" dirty="0"/>
                        <a:t> account</a:t>
                      </a:r>
                    </a:p>
                    <a:p>
                      <a:pPr marL="342900" indent="-342900">
                        <a:buFont typeface="Arial" panose="020B0604020202020204" pitchFamily="34" charset="0"/>
                        <a:buChar char="•"/>
                      </a:pPr>
                      <a:r>
                        <a:rPr lang="en-US" sz="1400" u="none" dirty="0"/>
                        <a:t>Savings account</a:t>
                      </a:r>
                    </a:p>
                    <a:p>
                      <a:pPr marL="342900" indent="-342900">
                        <a:buFont typeface="Arial" panose="020B0604020202020204" pitchFamily="34" charset="0"/>
                        <a:buChar char="•"/>
                      </a:pPr>
                      <a:r>
                        <a:rPr lang="en-US" sz="1400" u="none" dirty="0"/>
                        <a:t>Overall balance</a:t>
                      </a:r>
                    </a:p>
                  </a:txBody>
                  <a:tcPr/>
                </a:tc>
                <a:extLst>
                  <a:ext uri="{0D108BD9-81ED-4DB2-BD59-A6C34878D82A}">
                    <a16:rowId xmlns:a16="http://schemas.microsoft.com/office/drawing/2014/main" val="1852360468"/>
                  </a:ext>
                </a:extLst>
              </a:tr>
              <a:tr h="370840">
                <a:tc>
                  <a:txBody>
                    <a:bodyPr/>
                    <a:lstStyle/>
                    <a:p>
                      <a:r>
                        <a:rPr lang="en-US" sz="1400" u="sng" dirty="0"/>
                        <a:t>Behavior</a:t>
                      </a:r>
                    </a:p>
                    <a:p>
                      <a:pPr marL="285750" indent="-285750">
                        <a:buFont typeface="Arial" panose="020B0604020202020204" pitchFamily="34" charset="0"/>
                        <a:buChar char="•"/>
                      </a:pPr>
                      <a:r>
                        <a:rPr lang="en-US" sz="1400" dirty="0"/>
                        <a:t>New </a:t>
                      </a:r>
                      <a:r>
                        <a:rPr lang="en-US" sz="1400" dirty="0" err="1"/>
                        <a:t>checkings</a:t>
                      </a:r>
                      <a:endParaRPr lang="en-US" sz="1400" dirty="0"/>
                    </a:p>
                    <a:p>
                      <a:pPr marL="285750" indent="-285750">
                        <a:buFont typeface="Arial" panose="020B0604020202020204" pitchFamily="34" charset="0"/>
                        <a:buChar char="•"/>
                      </a:pPr>
                      <a:r>
                        <a:rPr lang="en-US" sz="1400" dirty="0"/>
                        <a:t>New savings</a:t>
                      </a:r>
                    </a:p>
                    <a:p>
                      <a:pPr marL="285750" indent="-285750">
                        <a:buFont typeface="Arial" panose="020B0604020202020204" pitchFamily="34" charset="0"/>
                        <a:buChar char="•"/>
                      </a:pPr>
                      <a:r>
                        <a:rPr lang="en-US" sz="1400" dirty="0"/>
                        <a:t>Overall balance</a:t>
                      </a:r>
                    </a:p>
                    <a:p>
                      <a:pPr marL="285750" indent="-285750">
                        <a:buFont typeface="Arial" panose="020B0604020202020204" pitchFamily="34" charset="0"/>
                        <a:buChar char="•"/>
                      </a:pPr>
                      <a:r>
                        <a:rPr lang="en-US" sz="1400" dirty="0"/>
                        <a:t>Monthly statement</a:t>
                      </a:r>
                    </a:p>
                  </a:txBody>
                  <a:tcPr/>
                </a:tc>
                <a:extLst>
                  <a:ext uri="{0D108BD9-81ED-4DB2-BD59-A6C34878D82A}">
                    <a16:rowId xmlns:a16="http://schemas.microsoft.com/office/drawing/2014/main" val="4010264570"/>
                  </a:ext>
                </a:extLst>
              </a:tr>
            </a:tbl>
          </a:graphicData>
        </a:graphic>
      </p:graphicFrame>
      <p:graphicFrame>
        <p:nvGraphicFramePr>
          <p:cNvPr id="6" name="Table 5">
            <a:extLst>
              <a:ext uri="{FF2B5EF4-FFF2-40B4-BE49-F238E27FC236}">
                <a16:creationId xmlns:a16="http://schemas.microsoft.com/office/drawing/2014/main" id="{A1F7D275-A772-4AD8-ADA2-50B84151BAE3}"/>
              </a:ext>
            </a:extLst>
          </p:cNvPr>
          <p:cNvGraphicFramePr>
            <a:graphicFrameLocks noGrp="1"/>
          </p:cNvGraphicFramePr>
          <p:nvPr>
            <p:extLst>
              <p:ext uri="{D42A27DB-BD31-4B8C-83A1-F6EECF244321}">
                <p14:modId xmlns:p14="http://schemas.microsoft.com/office/powerpoint/2010/main" val="4180496033"/>
              </p:ext>
            </p:extLst>
          </p:nvPr>
        </p:nvGraphicFramePr>
        <p:xfrm>
          <a:off x="3396675" y="3976731"/>
          <a:ext cx="1978890" cy="2687320"/>
        </p:xfrm>
        <a:graphic>
          <a:graphicData uri="http://schemas.openxmlformats.org/drawingml/2006/table">
            <a:tbl>
              <a:tblPr firstRow="1" bandRow="1">
                <a:tableStyleId>{5C22544A-7EE6-4342-B048-85BDC9FD1C3A}</a:tableStyleId>
              </a:tblPr>
              <a:tblGrid>
                <a:gridCol w="1978890">
                  <a:extLst>
                    <a:ext uri="{9D8B030D-6E8A-4147-A177-3AD203B41FA5}">
                      <a16:colId xmlns:a16="http://schemas.microsoft.com/office/drawing/2014/main" val="1735096926"/>
                    </a:ext>
                  </a:extLst>
                </a:gridCol>
              </a:tblGrid>
              <a:tr h="370840">
                <a:tc>
                  <a:txBody>
                    <a:bodyPr/>
                    <a:lstStyle/>
                    <a:p>
                      <a:r>
                        <a:rPr lang="en-US" sz="1400" dirty="0"/>
                        <a:t>Business</a:t>
                      </a:r>
                    </a:p>
                  </a:txBody>
                  <a:tcPr/>
                </a:tc>
                <a:extLst>
                  <a:ext uri="{0D108BD9-81ED-4DB2-BD59-A6C34878D82A}">
                    <a16:rowId xmlns:a16="http://schemas.microsoft.com/office/drawing/2014/main" val="2031028070"/>
                  </a:ext>
                </a:extLst>
              </a:tr>
              <a:tr h="370840">
                <a:tc>
                  <a:txBody>
                    <a:bodyPr/>
                    <a:lstStyle/>
                    <a:p>
                      <a:r>
                        <a:rPr lang="en-US" sz="1400" u="sng" dirty="0"/>
                        <a:t>State</a:t>
                      </a:r>
                    </a:p>
                    <a:p>
                      <a:pPr marL="342900" indent="-342900">
                        <a:buFont typeface="Arial" panose="020B0604020202020204" pitchFamily="34" charset="0"/>
                        <a:buChar char="•"/>
                      </a:pPr>
                      <a:r>
                        <a:rPr lang="en-US" sz="1400" u="none" dirty="0"/>
                        <a:t>Id</a:t>
                      </a:r>
                    </a:p>
                    <a:p>
                      <a:pPr marL="342900" indent="-342900">
                        <a:buFont typeface="Arial" panose="020B0604020202020204" pitchFamily="34" charset="0"/>
                        <a:buChar char="•"/>
                      </a:pPr>
                      <a:r>
                        <a:rPr lang="en-US" sz="1400" u="none" dirty="0" err="1"/>
                        <a:t>Checkings</a:t>
                      </a:r>
                      <a:r>
                        <a:rPr lang="en-US" sz="1400" u="none" dirty="0"/>
                        <a:t> account</a:t>
                      </a:r>
                    </a:p>
                    <a:p>
                      <a:pPr marL="342900" indent="-342900">
                        <a:buFont typeface="Arial" panose="020B0604020202020204" pitchFamily="34" charset="0"/>
                        <a:buChar char="•"/>
                      </a:pPr>
                      <a:r>
                        <a:rPr lang="en-US" sz="1400" u="none" dirty="0"/>
                        <a:t>Savings account</a:t>
                      </a:r>
                    </a:p>
                    <a:p>
                      <a:pPr marL="342900" indent="-342900">
                        <a:buFont typeface="Arial" panose="020B0604020202020204" pitchFamily="34" charset="0"/>
                        <a:buChar char="•"/>
                      </a:pPr>
                      <a:r>
                        <a:rPr lang="en-US" sz="1400" u="none" dirty="0"/>
                        <a:t>Overall balance</a:t>
                      </a:r>
                    </a:p>
                  </a:txBody>
                  <a:tcPr/>
                </a:tc>
                <a:extLst>
                  <a:ext uri="{0D108BD9-81ED-4DB2-BD59-A6C34878D82A}">
                    <a16:rowId xmlns:a16="http://schemas.microsoft.com/office/drawing/2014/main" val="1852360468"/>
                  </a:ext>
                </a:extLst>
              </a:tr>
              <a:tr h="370840">
                <a:tc>
                  <a:txBody>
                    <a:bodyPr/>
                    <a:lstStyle/>
                    <a:p>
                      <a:r>
                        <a:rPr lang="en-US" sz="1400" u="sng" dirty="0"/>
                        <a:t>Behavior</a:t>
                      </a:r>
                    </a:p>
                    <a:p>
                      <a:pPr marL="285750" indent="-285750">
                        <a:buFont typeface="Arial" panose="020B0604020202020204" pitchFamily="34" charset="0"/>
                        <a:buChar char="•"/>
                      </a:pPr>
                      <a:r>
                        <a:rPr lang="en-US" sz="1400" dirty="0"/>
                        <a:t>New </a:t>
                      </a:r>
                      <a:r>
                        <a:rPr lang="en-US" sz="1400" dirty="0" err="1"/>
                        <a:t>checkings</a:t>
                      </a:r>
                      <a:endParaRPr lang="en-US" sz="1400" dirty="0"/>
                    </a:p>
                    <a:p>
                      <a:pPr marL="285750" indent="-285750">
                        <a:buFont typeface="Arial" panose="020B0604020202020204" pitchFamily="34" charset="0"/>
                        <a:buChar char="•"/>
                      </a:pPr>
                      <a:r>
                        <a:rPr lang="en-US" sz="1400" dirty="0"/>
                        <a:t>New savings</a:t>
                      </a:r>
                    </a:p>
                    <a:p>
                      <a:pPr marL="285750" indent="-285750">
                        <a:buFont typeface="Arial" panose="020B0604020202020204" pitchFamily="34" charset="0"/>
                        <a:buChar char="•"/>
                      </a:pPr>
                      <a:r>
                        <a:rPr lang="en-US" sz="1400" dirty="0"/>
                        <a:t>Overall balance</a:t>
                      </a:r>
                    </a:p>
                    <a:p>
                      <a:pPr marL="285750" indent="-285750">
                        <a:buFont typeface="Arial" panose="020B0604020202020204" pitchFamily="34" charset="0"/>
                        <a:buChar char="•"/>
                      </a:pPr>
                      <a:r>
                        <a:rPr lang="en-US" sz="1400" dirty="0"/>
                        <a:t>Monthly statement</a:t>
                      </a:r>
                    </a:p>
                  </a:txBody>
                  <a:tcPr/>
                </a:tc>
                <a:extLst>
                  <a:ext uri="{0D108BD9-81ED-4DB2-BD59-A6C34878D82A}">
                    <a16:rowId xmlns:a16="http://schemas.microsoft.com/office/drawing/2014/main" val="4010264570"/>
                  </a:ext>
                </a:extLst>
              </a:tr>
            </a:tbl>
          </a:graphicData>
        </a:graphic>
      </p:graphicFrame>
      <p:graphicFrame>
        <p:nvGraphicFramePr>
          <p:cNvPr id="7" name="Table 6">
            <a:extLst>
              <a:ext uri="{FF2B5EF4-FFF2-40B4-BE49-F238E27FC236}">
                <a16:creationId xmlns:a16="http://schemas.microsoft.com/office/drawing/2014/main" id="{C3576460-C089-4830-A456-67C4FC621A4A}"/>
              </a:ext>
            </a:extLst>
          </p:cNvPr>
          <p:cNvGraphicFramePr>
            <a:graphicFrameLocks noGrp="1"/>
          </p:cNvGraphicFramePr>
          <p:nvPr>
            <p:extLst>
              <p:ext uri="{D42A27DB-BD31-4B8C-83A1-F6EECF244321}">
                <p14:modId xmlns:p14="http://schemas.microsoft.com/office/powerpoint/2010/main" val="2678461010"/>
              </p:ext>
            </p:extLst>
          </p:nvPr>
        </p:nvGraphicFramePr>
        <p:xfrm>
          <a:off x="5819880" y="3976731"/>
          <a:ext cx="1978890" cy="2260600"/>
        </p:xfrm>
        <a:graphic>
          <a:graphicData uri="http://schemas.openxmlformats.org/drawingml/2006/table">
            <a:tbl>
              <a:tblPr firstRow="1" bandRow="1">
                <a:tableStyleId>{5C22544A-7EE6-4342-B048-85BDC9FD1C3A}</a:tableStyleId>
              </a:tblPr>
              <a:tblGrid>
                <a:gridCol w="1978890">
                  <a:extLst>
                    <a:ext uri="{9D8B030D-6E8A-4147-A177-3AD203B41FA5}">
                      <a16:colId xmlns:a16="http://schemas.microsoft.com/office/drawing/2014/main" val="1735096926"/>
                    </a:ext>
                  </a:extLst>
                </a:gridCol>
              </a:tblGrid>
              <a:tr h="370840">
                <a:tc>
                  <a:txBody>
                    <a:bodyPr/>
                    <a:lstStyle/>
                    <a:p>
                      <a:r>
                        <a:rPr lang="en-US" sz="1400" dirty="0"/>
                        <a:t>Saving</a:t>
                      </a:r>
                    </a:p>
                  </a:txBody>
                  <a:tcPr/>
                </a:tc>
                <a:extLst>
                  <a:ext uri="{0D108BD9-81ED-4DB2-BD59-A6C34878D82A}">
                    <a16:rowId xmlns:a16="http://schemas.microsoft.com/office/drawing/2014/main" val="2031028070"/>
                  </a:ext>
                </a:extLst>
              </a:tr>
              <a:tr h="370840">
                <a:tc>
                  <a:txBody>
                    <a:bodyPr/>
                    <a:lstStyle/>
                    <a:p>
                      <a:r>
                        <a:rPr lang="en-US" sz="1400" u="sng" dirty="0"/>
                        <a:t>State</a:t>
                      </a:r>
                    </a:p>
                    <a:p>
                      <a:pPr marL="342900" indent="-342900">
                        <a:buFont typeface="Arial" panose="020B0604020202020204" pitchFamily="34" charset="0"/>
                        <a:buChar char="•"/>
                      </a:pPr>
                      <a:r>
                        <a:rPr lang="en-US" sz="1400" u="none" dirty="0"/>
                        <a:t>Overall balance</a:t>
                      </a:r>
                    </a:p>
                    <a:p>
                      <a:pPr marL="342900" indent="-342900">
                        <a:buFont typeface="Arial" panose="020B0604020202020204" pitchFamily="34" charset="0"/>
                        <a:buChar char="•"/>
                      </a:pPr>
                      <a:r>
                        <a:rPr lang="en-US" sz="1400" u="none" dirty="0"/>
                        <a:t>Interest rate</a:t>
                      </a:r>
                    </a:p>
                  </a:txBody>
                  <a:tcPr/>
                </a:tc>
                <a:extLst>
                  <a:ext uri="{0D108BD9-81ED-4DB2-BD59-A6C34878D82A}">
                    <a16:rowId xmlns:a16="http://schemas.microsoft.com/office/drawing/2014/main" val="1852360468"/>
                  </a:ext>
                </a:extLst>
              </a:tr>
              <a:tr h="370840">
                <a:tc>
                  <a:txBody>
                    <a:bodyPr/>
                    <a:lstStyle/>
                    <a:p>
                      <a:r>
                        <a:rPr lang="en-US" sz="1400" u="sng" dirty="0"/>
                        <a:t>Behavior</a:t>
                      </a:r>
                    </a:p>
                    <a:p>
                      <a:pPr marL="285750" indent="-285750">
                        <a:buFont typeface="Arial" panose="020B0604020202020204" pitchFamily="34" charset="0"/>
                        <a:buChar char="•"/>
                      </a:pPr>
                      <a:r>
                        <a:rPr lang="en-US" sz="1400" dirty="0"/>
                        <a:t>Debit</a:t>
                      </a:r>
                    </a:p>
                    <a:p>
                      <a:pPr marL="285750" indent="-285750">
                        <a:buFont typeface="Arial" panose="020B0604020202020204" pitchFamily="34" charset="0"/>
                        <a:buChar char="•"/>
                      </a:pPr>
                      <a:r>
                        <a:rPr lang="en-US" sz="1400" dirty="0"/>
                        <a:t>Credit</a:t>
                      </a:r>
                    </a:p>
                    <a:p>
                      <a:pPr marL="285750" indent="-285750">
                        <a:buFont typeface="Arial" panose="020B0604020202020204" pitchFamily="34" charset="0"/>
                        <a:buChar char="•"/>
                      </a:pPr>
                      <a:r>
                        <a:rPr lang="en-US" sz="1400" dirty="0"/>
                        <a:t>Monthly interest accrue</a:t>
                      </a:r>
                    </a:p>
                  </a:txBody>
                  <a:tcPr/>
                </a:tc>
                <a:extLst>
                  <a:ext uri="{0D108BD9-81ED-4DB2-BD59-A6C34878D82A}">
                    <a16:rowId xmlns:a16="http://schemas.microsoft.com/office/drawing/2014/main" val="4010264570"/>
                  </a:ext>
                </a:extLst>
              </a:tr>
            </a:tbl>
          </a:graphicData>
        </a:graphic>
      </p:graphicFrame>
      <p:graphicFrame>
        <p:nvGraphicFramePr>
          <p:cNvPr id="8" name="Table 7">
            <a:extLst>
              <a:ext uri="{FF2B5EF4-FFF2-40B4-BE49-F238E27FC236}">
                <a16:creationId xmlns:a16="http://schemas.microsoft.com/office/drawing/2014/main" id="{C5F6F2A9-C361-40F1-9D45-7D520E802AEE}"/>
              </a:ext>
            </a:extLst>
          </p:cNvPr>
          <p:cNvGraphicFramePr>
            <a:graphicFrameLocks noGrp="1"/>
          </p:cNvGraphicFramePr>
          <p:nvPr>
            <p:extLst>
              <p:ext uri="{D42A27DB-BD31-4B8C-83A1-F6EECF244321}">
                <p14:modId xmlns:p14="http://schemas.microsoft.com/office/powerpoint/2010/main" val="1872223758"/>
              </p:ext>
            </p:extLst>
          </p:nvPr>
        </p:nvGraphicFramePr>
        <p:xfrm>
          <a:off x="8243085" y="3976731"/>
          <a:ext cx="1978890" cy="1620520"/>
        </p:xfrm>
        <a:graphic>
          <a:graphicData uri="http://schemas.openxmlformats.org/drawingml/2006/table">
            <a:tbl>
              <a:tblPr firstRow="1" bandRow="1">
                <a:tableStyleId>{5C22544A-7EE6-4342-B048-85BDC9FD1C3A}</a:tableStyleId>
              </a:tblPr>
              <a:tblGrid>
                <a:gridCol w="1978890">
                  <a:extLst>
                    <a:ext uri="{9D8B030D-6E8A-4147-A177-3AD203B41FA5}">
                      <a16:colId xmlns:a16="http://schemas.microsoft.com/office/drawing/2014/main" val="1735096926"/>
                    </a:ext>
                  </a:extLst>
                </a:gridCol>
              </a:tblGrid>
              <a:tr h="370840">
                <a:tc>
                  <a:txBody>
                    <a:bodyPr/>
                    <a:lstStyle/>
                    <a:p>
                      <a:r>
                        <a:rPr lang="en-US" sz="1400" dirty="0"/>
                        <a:t>Checking</a:t>
                      </a:r>
                    </a:p>
                  </a:txBody>
                  <a:tcPr/>
                </a:tc>
                <a:extLst>
                  <a:ext uri="{0D108BD9-81ED-4DB2-BD59-A6C34878D82A}">
                    <a16:rowId xmlns:a16="http://schemas.microsoft.com/office/drawing/2014/main" val="2031028070"/>
                  </a:ext>
                </a:extLst>
              </a:tr>
              <a:tr h="370840">
                <a:tc>
                  <a:txBody>
                    <a:bodyPr/>
                    <a:lstStyle/>
                    <a:p>
                      <a:r>
                        <a:rPr lang="en-US" sz="1400" u="sng" dirty="0"/>
                        <a:t>State</a:t>
                      </a:r>
                    </a:p>
                    <a:p>
                      <a:pPr marL="342900" indent="-342900">
                        <a:buFont typeface="Arial" panose="020B0604020202020204" pitchFamily="34" charset="0"/>
                        <a:buChar char="•"/>
                      </a:pPr>
                      <a:r>
                        <a:rPr lang="en-US" sz="1400" u="none" dirty="0"/>
                        <a:t>Overall balance</a:t>
                      </a:r>
                    </a:p>
                  </a:txBody>
                  <a:tcPr/>
                </a:tc>
                <a:extLst>
                  <a:ext uri="{0D108BD9-81ED-4DB2-BD59-A6C34878D82A}">
                    <a16:rowId xmlns:a16="http://schemas.microsoft.com/office/drawing/2014/main" val="1852360468"/>
                  </a:ext>
                </a:extLst>
              </a:tr>
              <a:tr h="370840">
                <a:tc>
                  <a:txBody>
                    <a:bodyPr/>
                    <a:lstStyle/>
                    <a:p>
                      <a:r>
                        <a:rPr lang="en-US" sz="1400" u="sng" dirty="0"/>
                        <a:t>Behavior</a:t>
                      </a:r>
                    </a:p>
                    <a:p>
                      <a:pPr marL="285750" indent="-285750">
                        <a:buFont typeface="Arial" panose="020B0604020202020204" pitchFamily="34" charset="0"/>
                        <a:buChar char="•"/>
                      </a:pPr>
                      <a:r>
                        <a:rPr lang="en-US" sz="1400" dirty="0"/>
                        <a:t>Debit</a:t>
                      </a:r>
                    </a:p>
                    <a:p>
                      <a:pPr marL="285750" indent="-285750">
                        <a:buFont typeface="Arial" panose="020B0604020202020204" pitchFamily="34" charset="0"/>
                        <a:buChar char="•"/>
                      </a:pPr>
                      <a:r>
                        <a:rPr lang="en-US" sz="1400" dirty="0"/>
                        <a:t>Credit</a:t>
                      </a:r>
                    </a:p>
                  </a:txBody>
                  <a:tcPr/>
                </a:tc>
                <a:extLst>
                  <a:ext uri="{0D108BD9-81ED-4DB2-BD59-A6C34878D82A}">
                    <a16:rowId xmlns:a16="http://schemas.microsoft.com/office/drawing/2014/main" val="4010264570"/>
                  </a:ext>
                </a:extLst>
              </a:tr>
            </a:tbl>
          </a:graphicData>
        </a:graphic>
      </p:graphicFrame>
    </p:spTree>
    <p:extLst>
      <p:ext uri="{BB962C8B-B14F-4D97-AF65-F5344CB8AC3E}">
        <p14:creationId xmlns:p14="http://schemas.microsoft.com/office/powerpoint/2010/main" val="36834225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5EAD3E-FB6D-427D-B859-770E14509AD5}"/>
              </a:ext>
            </a:extLst>
          </p:cNvPr>
          <p:cNvSpPr>
            <a:spLocks noGrp="1"/>
          </p:cNvSpPr>
          <p:nvPr>
            <p:ph type="title"/>
          </p:nvPr>
        </p:nvSpPr>
        <p:spPr/>
        <p:txBody>
          <a:bodyPr/>
          <a:lstStyle/>
          <a:p>
            <a:r>
              <a:rPr lang="en-US"/>
              <a:t>Toolbox</a:t>
            </a:r>
          </a:p>
        </p:txBody>
      </p:sp>
      <p:sp>
        <p:nvSpPr>
          <p:cNvPr id="3" name="Content Placeholder 2">
            <a:extLst>
              <a:ext uri="{FF2B5EF4-FFF2-40B4-BE49-F238E27FC236}">
                <a16:creationId xmlns:a16="http://schemas.microsoft.com/office/drawing/2014/main" id="{FEDA00B6-6785-4407-8BD7-D313C16C6670}"/>
              </a:ext>
            </a:extLst>
          </p:cNvPr>
          <p:cNvSpPr>
            <a:spLocks noGrp="1"/>
          </p:cNvSpPr>
          <p:nvPr>
            <p:ph idx="1"/>
          </p:nvPr>
        </p:nvSpPr>
        <p:spPr>
          <a:xfrm>
            <a:off x="546641" y="2595342"/>
            <a:ext cx="10512872" cy="3528367"/>
          </a:xfrm>
        </p:spPr>
        <p:txBody>
          <a:bodyPr>
            <a:normAutofit/>
          </a:bodyPr>
          <a:lstStyle/>
          <a:p>
            <a:r>
              <a:rPr lang="en-US" dirty="0"/>
              <a:t>How can you maintain complex state within an object?</a:t>
            </a:r>
          </a:p>
          <a:p>
            <a:pPr lvl="1"/>
            <a:r>
              <a:rPr lang="en-US" dirty="0"/>
              <a:t>Use other objects as fields (has-a relationship)</a:t>
            </a:r>
          </a:p>
          <a:p>
            <a:r>
              <a:rPr lang="en-US" dirty="0"/>
              <a:t>How can you share code between two classes? </a:t>
            </a:r>
          </a:p>
          <a:p>
            <a:pPr lvl="1"/>
            <a:r>
              <a:rPr lang="en-US" dirty="0"/>
              <a:t>Make one class extend the other and add on extra behavior in child class</a:t>
            </a:r>
          </a:p>
          <a:p>
            <a:pPr lvl="1"/>
            <a:r>
              <a:rPr lang="en-US" dirty="0"/>
              <a:t>Create abstract super class both classes inherit from</a:t>
            </a:r>
          </a:p>
          <a:p>
            <a:r>
              <a:rPr lang="en-US" dirty="0"/>
              <a:t>How can you create a field that is updated at the creation of each new instance of an object? </a:t>
            </a:r>
          </a:p>
          <a:p>
            <a:pPr lvl="1"/>
            <a:r>
              <a:rPr lang="en-US" dirty="0"/>
              <a:t>Abstract field within abstract class</a:t>
            </a:r>
          </a:p>
          <a:p>
            <a:pPr lvl="1"/>
            <a:endParaRPr lang="en-US" dirty="0"/>
          </a:p>
        </p:txBody>
      </p:sp>
      <p:sp>
        <p:nvSpPr>
          <p:cNvPr id="4" name="Slide Number Placeholder 3">
            <a:extLst>
              <a:ext uri="{FF2B5EF4-FFF2-40B4-BE49-F238E27FC236}">
                <a16:creationId xmlns:a16="http://schemas.microsoft.com/office/drawing/2014/main" id="{254B7D01-310C-44A1-9E04-B0094F358E99}"/>
              </a:ext>
            </a:extLst>
          </p:cNvPr>
          <p:cNvSpPr>
            <a:spLocks noGrp="1"/>
          </p:cNvSpPr>
          <p:nvPr>
            <p:ph type="sldNum" sz="quarter" idx="12"/>
          </p:nvPr>
        </p:nvSpPr>
        <p:spPr/>
        <p:txBody>
          <a:bodyPr/>
          <a:lstStyle/>
          <a:p>
            <a:fld id="{3D7FC063-F3F0-4D2E-8704-432378593526}" type="slidenum">
              <a:rPr lang="en-US" smtClean="0"/>
              <a:t>44</a:t>
            </a:fld>
            <a:endParaRPr lang="en-US"/>
          </a:p>
        </p:txBody>
      </p:sp>
    </p:spTree>
    <p:extLst>
      <p:ext uri="{BB962C8B-B14F-4D97-AF65-F5344CB8AC3E}">
        <p14:creationId xmlns:p14="http://schemas.microsoft.com/office/powerpoint/2010/main" val="11436970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E685E-588D-4CAB-A6EA-C59DFB2DFE7A}"/>
              </a:ext>
            </a:extLst>
          </p:cNvPr>
          <p:cNvSpPr>
            <a:spLocks noGrp="1"/>
          </p:cNvSpPr>
          <p:nvPr>
            <p:ph type="title"/>
          </p:nvPr>
        </p:nvSpPr>
        <p:spPr/>
        <p:txBody>
          <a:bodyPr/>
          <a:lstStyle/>
          <a:p>
            <a:r>
              <a:rPr lang="en-US"/>
              <a:t>Complexity</a:t>
            </a:r>
          </a:p>
        </p:txBody>
      </p:sp>
      <p:sp>
        <p:nvSpPr>
          <p:cNvPr id="3" name="Content Placeholder 2">
            <a:extLst>
              <a:ext uri="{FF2B5EF4-FFF2-40B4-BE49-F238E27FC236}">
                <a16:creationId xmlns:a16="http://schemas.microsoft.com/office/drawing/2014/main" id="{9F198EF8-61F7-4A18-970E-C38C235C0AF5}"/>
              </a:ext>
            </a:extLst>
          </p:cNvPr>
          <p:cNvSpPr>
            <a:spLocks noGrp="1"/>
          </p:cNvSpPr>
          <p:nvPr>
            <p:ph idx="1"/>
          </p:nvPr>
        </p:nvSpPr>
        <p:spPr/>
        <p:txBody>
          <a:bodyPr/>
          <a:lstStyle/>
          <a:p>
            <a:r>
              <a:rPr lang="en-US" dirty="0"/>
              <a:t>How much storage are we using across our objects?</a:t>
            </a:r>
          </a:p>
          <a:p>
            <a:pPr lvl="1"/>
            <a:r>
              <a:rPr lang="en-US" dirty="0"/>
              <a:t>For all our classes storage is very simple, a single double as balance or a couple references to account objects</a:t>
            </a:r>
          </a:p>
          <a:p>
            <a:pPr lvl="1"/>
            <a:r>
              <a:rPr lang="en-US" dirty="0"/>
              <a:t>For the business customer we need a collection of account objects</a:t>
            </a:r>
          </a:p>
          <a:p>
            <a:pPr lvl="2"/>
            <a:r>
              <a:rPr lang="en-US" dirty="0"/>
              <a:t>It is likely there wont be too many accounts per customer- it won’t be too expensive to loop over a simple structure</a:t>
            </a:r>
          </a:p>
          <a:p>
            <a:pPr marL="0" indent="0">
              <a:buNone/>
            </a:pPr>
            <a:endParaRPr lang="en-US" dirty="0"/>
          </a:p>
        </p:txBody>
      </p:sp>
      <p:sp>
        <p:nvSpPr>
          <p:cNvPr id="4" name="Slide Number Placeholder 3">
            <a:extLst>
              <a:ext uri="{FF2B5EF4-FFF2-40B4-BE49-F238E27FC236}">
                <a16:creationId xmlns:a16="http://schemas.microsoft.com/office/drawing/2014/main" id="{4D85DCE9-E014-4423-B0DA-A8A3F689E55F}"/>
              </a:ext>
            </a:extLst>
          </p:cNvPr>
          <p:cNvSpPr>
            <a:spLocks noGrp="1"/>
          </p:cNvSpPr>
          <p:nvPr>
            <p:ph type="sldNum" sz="quarter" idx="12"/>
          </p:nvPr>
        </p:nvSpPr>
        <p:spPr/>
        <p:txBody>
          <a:bodyPr/>
          <a:lstStyle/>
          <a:p>
            <a:fld id="{3D7FC063-F3F0-4D2E-8704-432378593526}" type="slidenum">
              <a:rPr lang="en-US" smtClean="0"/>
              <a:t>45</a:t>
            </a:fld>
            <a:endParaRPr lang="en-US"/>
          </a:p>
        </p:txBody>
      </p:sp>
    </p:spTree>
    <p:extLst>
      <p:ext uri="{BB962C8B-B14F-4D97-AF65-F5344CB8AC3E}">
        <p14:creationId xmlns:p14="http://schemas.microsoft.com/office/powerpoint/2010/main" val="268110432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2FE89F7-643C-4FF3-BFA4-5806EEE1572D}"/>
              </a:ext>
            </a:extLst>
          </p:cNvPr>
          <p:cNvSpPr>
            <a:spLocks noGrp="1"/>
          </p:cNvSpPr>
          <p:nvPr>
            <p:ph type="body" sz="quarter" idx="14"/>
          </p:nvPr>
        </p:nvSpPr>
        <p:spPr>
          <a:xfrm>
            <a:off x="409987" y="221687"/>
            <a:ext cx="10819785" cy="766329"/>
          </a:xfrm>
        </p:spPr>
        <p:txBody>
          <a:bodyPr/>
          <a:lstStyle/>
          <a:p>
            <a:r>
              <a:rPr lang="en-US" dirty="0"/>
              <a:t>O – Optimize </a:t>
            </a:r>
          </a:p>
        </p:txBody>
      </p:sp>
      <p:sp>
        <p:nvSpPr>
          <p:cNvPr id="3" name="Text Placeholder 2">
            <a:extLst>
              <a:ext uri="{FF2B5EF4-FFF2-40B4-BE49-F238E27FC236}">
                <a16:creationId xmlns:a16="http://schemas.microsoft.com/office/drawing/2014/main" id="{C620F2EC-759D-469E-818F-EF1D75767B2C}"/>
              </a:ext>
            </a:extLst>
          </p:cNvPr>
          <p:cNvSpPr>
            <a:spLocks noGrp="1"/>
          </p:cNvSpPr>
          <p:nvPr>
            <p:ph type="body" sz="quarter" idx="16"/>
          </p:nvPr>
        </p:nvSpPr>
        <p:spPr>
          <a:xfrm>
            <a:off x="508983" y="1217949"/>
            <a:ext cx="10773080" cy="2984830"/>
          </a:xfrm>
        </p:spPr>
        <p:txBody>
          <a:bodyPr/>
          <a:lstStyle/>
          <a:p>
            <a:r>
              <a:rPr lang="en-US" dirty="0"/>
              <a:t>Create a shared super class </a:t>
            </a:r>
            <a:r>
              <a:rPr lang="en-US"/>
              <a:t>for Individual </a:t>
            </a:r>
            <a:r>
              <a:rPr lang="en-US" dirty="0"/>
              <a:t>and Business as well as for Saving and Checking to maximize code usage</a:t>
            </a:r>
          </a:p>
        </p:txBody>
      </p:sp>
      <p:graphicFrame>
        <p:nvGraphicFramePr>
          <p:cNvPr id="4" name="Table 3">
            <a:extLst>
              <a:ext uri="{FF2B5EF4-FFF2-40B4-BE49-F238E27FC236}">
                <a16:creationId xmlns:a16="http://schemas.microsoft.com/office/drawing/2014/main" id="{9CDED025-1A3B-4056-9817-069BEF49E746}"/>
              </a:ext>
            </a:extLst>
          </p:cNvPr>
          <p:cNvGraphicFramePr>
            <a:graphicFrameLocks noGrp="1"/>
          </p:cNvGraphicFramePr>
          <p:nvPr>
            <p:extLst>
              <p:ext uri="{D42A27DB-BD31-4B8C-83A1-F6EECF244321}">
                <p14:modId xmlns:p14="http://schemas.microsoft.com/office/powerpoint/2010/main" val="3944608679"/>
              </p:ext>
            </p:extLst>
          </p:nvPr>
        </p:nvGraphicFramePr>
        <p:xfrm>
          <a:off x="799284" y="5211215"/>
          <a:ext cx="2262907" cy="1407160"/>
        </p:xfrm>
        <a:graphic>
          <a:graphicData uri="http://schemas.openxmlformats.org/drawingml/2006/table">
            <a:tbl>
              <a:tblPr firstRow="1" bandRow="1">
                <a:tableStyleId>{5C22544A-7EE6-4342-B048-85BDC9FD1C3A}</a:tableStyleId>
              </a:tblPr>
              <a:tblGrid>
                <a:gridCol w="2262907">
                  <a:extLst>
                    <a:ext uri="{9D8B030D-6E8A-4147-A177-3AD203B41FA5}">
                      <a16:colId xmlns:a16="http://schemas.microsoft.com/office/drawing/2014/main" val="1735096926"/>
                    </a:ext>
                  </a:extLst>
                </a:gridCol>
              </a:tblGrid>
              <a:tr h="370840">
                <a:tc>
                  <a:txBody>
                    <a:bodyPr/>
                    <a:lstStyle/>
                    <a:p>
                      <a:r>
                        <a:rPr lang="en-US" sz="1400" dirty="0"/>
                        <a:t>Individual</a:t>
                      </a:r>
                    </a:p>
                  </a:txBody>
                  <a:tcPr/>
                </a:tc>
                <a:extLst>
                  <a:ext uri="{0D108BD9-81ED-4DB2-BD59-A6C34878D82A}">
                    <a16:rowId xmlns:a16="http://schemas.microsoft.com/office/drawing/2014/main" val="2031028070"/>
                  </a:ext>
                </a:extLst>
              </a:tr>
              <a:tr h="370840">
                <a:tc>
                  <a:txBody>
                    <a:bodyPr/>
                    <a:lstStyle/>
                    <a:p>
                      <a:r>
                        <a:rPr lang="en-US" sz="1400" u="sng" dirty="0"/>
                        <a:t>State</a:t>
                      </a:r>
                    </a:p>
                    <a:p>
                      <a:pPr marL="342900" indent="-342900">
                        <a:buFont typeface="Arial" panose="020B0604020202020204" pitchFamily="34" charset="0"/>
                        <a:buChar char="•"/>
                      </a:pPr>
                      <a:r>
                        <a:rPr lang="en-US" sz="1400" u="none" dirty="0"/>
                        <a:t>“I” + </a:t>
                      </a:r>
                      <a:r>
                        <a:rPr lang="en-US" sz="1400" u="none" dirty="0" err="1"/>
                        <a:t>customerCount</a:t>
                      </a:r>
                      <a:endParaRPr lang="en-US" sz="1400" u="none" dirty="0"/>
                    </a:p>
                  </a:txBody>
                  <a:tcPr/>
                </a:tc>
                <a:extLst>
                  <a:ext uri="{0D108BD9-81ED-4DB2-BD59-A6C34878D82A}">
                    <a16:rowId xmlns:a16="http://schemas.microsoft.com/office/drawing/2014/main" val="1852360468"/>
                  </a:ext>
                </a:extLst>
              </a:tr>
              <a:tr h="370840">
                <a:tc>
                  <a:txBody>
                    <a:bodyPr/>
                    <a:lstStyle/>
                    <a:p>
                      <a:r>
                        <a:rPr lang="en-US" sz="1400" u="sng" dirty="0"/>
                        <a:t>Behavior</a:t>
                      </a:r>
                    </a:p>
                    <a:p>
                      <a:pPr marL="285750" indent="-285750">
                        <a:buFont typeface="Arial" panose="020B0604020202020204" pitchFamily="34" charset="0"/>
                        <a:buChar char="•"/>
                      </a:pPr>
                      <a:r>
                        <a:rPr lang="en-US" sz="1400" dirty="0"/>
                        <a:t>inherited</a:t>
                      </a:r>
                    </a:p>
                  </a:txBody>
                  <a:tcPr/>
                </a:tc>
                <a:extLst>
                  <a:ext uri="{0D108BD9-81ED-4DB2-BD59-A6C34878D82A}">
                    <a16:rowId xmlns:a16="http://schemas.microsoft.com/office/drawing/2014/main" val="4010264570"/>
                  </a:ext>
                </a:extLst>
              </a:tr>
            </a:tbl>
          </a:graphicData>
        </a:graphic>
      </p:graphicFrame>
      <p:graphicFrame>
        <p:nvGraphicFramePr>
          <p:cNvPr id="6" name="Table 5">
            <a:extLst>
              <a:ext uri="{FF2B5EF4-FFF2-40B4-BE49-F238E27FC236}">
                <a16:creationId xmlns:a16="http://schemas.microsoft.com/office/drawing/2014/main" id="{30BFF16D-3F29-4A1C-B92A-CD3AA6EA19AE}"/>
              </a:ext>
            </a:extLst>
          </p:cNvPr>
          <p:cNvGraphicFramePr>
            <a:graphicFrameLocks noGrp="1"/>
          </p:cNvGraphicFramePr>
          <p:nvPr>
            <p:extLst>
              <p:ext uri="{D42A27DB-BD31-4B8C-83A1-F6EECF244321}">
                <p14:modId xmlns:p14="http://schemas.microsoft.com/office/powerpoint/2010/main" val="2629691110"/>
              </p:ext>
            </p:extLst>
          </p:nvPr>
        </p:nvGraphicFramePr>
        <p:xfrm>
          <a:off x="6012595" y="4397529"/>
          <a:ext cx="1978890" cy="1620520"/>
        </p:xfrm>
        <a:graphic>
          <a:graphicData uri="http://schemas.openxmlformats.org/drawingml/2006/table">
            <a:tbl>
              <a:tblPr firstRow="1" bandRow="1">
                <a:tableStyleId>{5C22544A-7EE6-4342-B048-85BDC9FD1C3A}</a:tableStyleId>
              </a:tblPr>
              <a:tblGrid>
                <a:gridCol w="1978890">
                  <a:extLst>
                    <a:ext uri="{9D8B030D-6E8A-4147-A177-3AD203B41FA5}">
                      <a16:colId xmlns:a16="http://schemas.microsoft.com/office/drawing/2014/main" val="1735096926"/>
                    </a:ext>
                  </a:extLst>
                </a:gridCol>
              </a:tblGrid>
              <a:tr h="370840">
                <a:tc>
                  <a:txBody>
                    <a:bodyPr/>
                    <a:lstStyle/>
                    <a:p>
                      <a:r>
                        <a:rPr lang="en-US" sz="1400" dirty="0"/>
                        <a:t>Saving</a:t>
                      </a:r>
                    </a:p>
                  </a:txBody>
                  <a:tcPr/>
                </a:tc>
                <a:extLst>
                  <a:ext uri="{0D108BD9-81ED-4DB2-BD59-A6C34878D82A}">
                    <a16:rowId xmlns:a16="http://schemas.microsoft.com/office/drawing/2014/main" val="2031028070"/>
                  </a:ext>
                </a:extLst>
              </a:tr>
              <a:tr h="370840">
                <a:tc>
                  <a:txBody>
                    <a:bodyPr/>
                    <a:lstStyle/>
                    <a:p>
                      <a:r>
                        <a:rPr lang="en-US" sz="1400" u="sng" dirty="0"/>
                        <a:t>State</a:t>
                      </a:r>
                    </a:p>
                    <a:p>
                      <a:pPr marL="342900" indent="-342900">
                        <a:buFont typeface="Arial" panose="020B0604020202020204" pitchFamily="34" charset="0"/>
                        <a:buChar char="•"/>
                      </a:pPr>
                      <a:r>
                        <a:rPr lang="en-US" sz="1400" u="none" dirty="0"/>
                        <a:t>Interest rate</a:t>
                      </a:r>
                    </a:p>
                  </a:txBody>
                  <a:tcPr/>
                </a:tc>
                <a:extLst>
                  <a:ext uri="{0D108BD9-81ED-4DB2-BD59-A6C34878D82A}">
                    <a16:rowId xmlns:a16="http://schemas.microsoft.com/office/drawing/2014/main" val="1852360468"/>
                  </a:ext>
                </a:extLst>
              </a:tr>
              <a:tr h="370840">
                <a:tc>
                  <a:txBody>
                    <a:bodyPr/>
                    <a:lstStyle/>
                    <a:p>
                      <a:r>
                        <a:rPr lang="en-US" sz="1400" u="sng" dirty="0"/>
                        <a:t>Behavior</a:t>
                      </a:r>
                    </a:p>
                    <a:p>
                      <a:pPr marL="285750" indent="-285750">
                        <a:buFont typeface="Arial" panose="020B0604020202020204" pitchFamily="34" charset="0"/>
                        <a:buChar char="•"/>
                      </a:pPr>
                      <a:r>
                        <a:rPr lang="en-US" sz="1400" dirty="0"/>
                        <a:t>Monthly interest accrue</a:t>
                      </a:r>
                    </a:p>
                  </a:txBody>
                  <a:tcPr/>
                </a:tc>
                <a:extLst>
                  <a:ext uri="{0D108BD9-81ED-4DB2-BD59-A6C34878D82A}">
                    <a16:rowId xmlns:a16="http://schemas.microsoft.com/office/drawing/2014/main" val="4010264570"/>
                  </a:ext>
                </a:extLst>
              </a:tr>
            </a:tbl>
          </a:graphicData>
        </a:graphic>
      </p:graphicFrame>
      <p:graphicFrame>
        <p:nvGraphicFramePr>
          <p:cNvPr id="7" name="Table 6">
            <a:extLst>
              <a:ext uri="{FF2B5EF4-FFF2-40B4-BE49-F238E27FC236}">
                <a16:creationId xmlns:a16="http://schemas.microsoft.com/office/drawing/2014/main" id="{0E75A3EF-2168-4C87-801C-17A67971BAC2}"/>
              </a:ext>
            </a:extLst>
          </p:cNvPr>
          <p:cNvGraphicFramePr>
            <a:graphicFrameLocks noGrp="1"/>
          </p:cNvGraphicFramePr>
          <p:nvPr>
            <p:extLst>
              <p:ext uri="{D42A27DB-BD31-4B8C-83A1-F6EECF244321}">
                <p14:modId xmlns:p14="http://schemas.microsoft.com/office/powerpoint/2010/main" val="3247301285"/>
              </p:ext>
            </p:extLst>
          </p:nvPr>
        </p:nvGraphicFramePr>
        <p:xfrm>
          <a:off x="8522452" y="4397529"/>
          <a:ext cx="1978890" cy="1407160"/>
        </p:xfrm>
        <a:graphic>
          <a:graphicData uri="http://schemas.openxmlformats.org/drawingml/2006/table">
            <a:tbl>
              <a:tblPr firstRow="1" bandRow="1">
                <a:tableStyleId>{5C22544A-7EE6-4342-B048-85BDC9FD1C3A}</a:tableStyleId>
              </a:tblPr>
              <a:tblGrid>
                <a:gridCol w="1978890">
                  <a:extLst>
                    <a:ext uri="{9D8B030D-6E8A-4147-A177-3AD203B41FA5}">
                      <a16:colId xmlns:a16="http://schemas.microsoft.com/office/drawing/2014/main" val="1735096926"/>
                    </a:ext>
                  </a:extLst>
                </a:gridCol>
              </a:tblGrid>
              <a:tr h="370840">
                <a:tc>
                  <a:txBody>
                    <a:bodyPr/>
                    <a:lstStyle/>
                    <a:p>
                      <a:r>
                        <a:rPr lang="en-US" sz="1400" dirty="0"/>
                        <a:t>Checking</a:t>
                      </a:r>
                    </a:p>
                  </a:txBody>
                  <a:tcPr/>
                </a:tc>
                <a:extLst>
                  <a:ext uri="{0D108BD9-81ED-4DB2-BD59-A6C34878D82A}">
                    <a16:rowId xmlns:a16="http://schemas.microsoft.com/office/drawing/2014/main" val="2031028070"/>
                  </a:ext>
                </a:extLst>
              </a:tr>
              <a:tr h="370840">
                <a:tc>
                  <a:txBody>
                    <a:bodyPr/>
                    <a:lstStyle/>
                    <a:p>
                      <a:r>
                        <a:rPr lang="en-US" sz="1400" u="sng" dirty="0"/>
                        <a:t>State</a:t>
                      </a:r>
                    </a:p>
                    <a:p>
                      <a:pPr marL="342900" indent="-342900">
                        <a:buFont typeface="Arial" panose="020B0604020202020204" pitchFamily="34" charset="0"/>
                        <a:buChar char="•"/>
                      </a:pPr>
                      <a:r>
                        <a:rPr lang="en-US" sz="1400" u="none" dirty="0"/>
                        <a:t>Inherited </a:t>
                      </a:r>
                    </a:p>
                  </a:txBody>
                  <a:tcPr/>
                </a:tc>
                <a:extLst>
                  <a:ext uri="{0D108BD9-81ED-4DB2-BD59-A6C34878D82A}">
                    <a16:rowId xmlns:a16="http://schemas.microsoft.com/office/drawing/2014/main" val="1852360468"/>
                  </a:ext>
                </a:extLst>
              </a:tr>
              <a:tr h="370840">
                <a:tc>
                  <a:txBody>
                    <a:bodyPr/>
                    <a:lstStyle/>
                    <a:p>
                      <a:r>
                        <a:rPr lang="en-US" sz="1400" u="sng" dirty="0"/>
                        <a:t>Behavior</a:t>
                      </a:r>
                    </a:p>
                    <a:p>
                      <a:pPr marL="285750" indent="-285750">
                        <a:buFont typeface="Arial" panose="020B0604020202020204" pitchFamily="34" charset="0"/>
                        <a:buChar char="•"/>
                      </a:pPr>
                      <a:r>
                        <a:rPr lang="en-US" sz="1400" dirty="0"/>
                        <a:t>inherited</a:t>
                      </a:r>
                    </a:p>
                  </a:txBody>
                  <a:tcPr/>
                </a:tc>
                <a:extLst>
                  <a:ext uri="{0D108BD9-81ED-4DB2-BD59-A6C34878D82A}">
                    <a16:rowId xmlns:a16="http://schemas.microsoft.com/office/drawing/2014/main" val="4010264570"/>
                  </a:ext>
                </a:extLst>
              </a:tr>
            </a:tbl>
          </a:graphicData>
        </a:graphic>
      </p:graphicFrame>
      <p:graphicFrame>
        <p:nvGraphicFramePr>
          <p:cNvPr id="8" name="Table 7">
            <a:extLst>
              <a:ext uri="{FF2B5EF4-FFF2-40B4-BE49-F238E27FC236}">
                <a16:creationId xmlns:a16="http://schemas.microsoft.com/office/drawing/2014/main" id="{297327A6-D3A9-4D39-9598-E398EC5BD2D9}"/>
              </a:ext>
            </a:extLst>
          </p:cNvPr>
          <p:cNvGraphicFramePr>
            <a:graphicFrameLocks noGrp="1"/>
          </p:cNvGraphicFramePr>
          <p:nvPr>
            <p:extLst>
              <p:ext uri="{D42A27DB-BD31-4B8C-83A1-F6EECF244321}">
                <p14:modId xmlns:p14="http://schemas.microsoft.com/office/powerpoint/2010/main" val="3286826643"/>
              </p:ext>
            </p:extLst>
          </p:nvPr>
        </p:nvGraphicFramePr>
        <p:xfrm>
          <a:off x="1833756" y="2099671"/>
          <a:ext cx="2456870" cy="2687320"/>
        </p:xfrm>
        <a:graphic>
          <a:graphicData uri="http://schemas.openxmlformats.org/drawingml/2006/table">
            <a:tbl>
              <a:tblPr firstRow="1" bandRow="1">
                <a:tableStyleId>{5C22544A-7EE6-4342-B048-85BDC9FD1C3A}</a:tableStyleId>
              </a:tblPr>
              <a:tblGrid>
                <a:gridCol w="2456870">
                  <a:extLst>
                    <a:ext uri="{9D8B030D-6E8A-4147-A177-3AD203B41FA5}">
                      <a16:colId xmlns:a16="http://schemas.microsoft.com/office/drawing/2014/main" val="1735096926"/>
                    </a:ext>
                  </a:extLst>
                </a:gridCol>
              </a:tblGrid>
              <a:tr h="370840">
                <a:tc>
                  <a:txBody>
                    <a:bodyPr/>
                    <a:lstStyle/>
                    <a:p>
                      <a:r>
                        <a:rPr lang="en-US" sz="1400" dirty="0"/>
                        <a:t>Customer</a:t>
                      </a:r>
                    </a:p>
                  </a:txBody>
                  <a:tcPr/>
                </a:tc>
                <a:extLst>
                  <a:ext uri="{0D108BD9-81ED-4DB2-BD59-A6C34878D82A}">
                    <a16:rowId xmlns:a16="http://schemas.microsoft.com/office/drawing/2014/main" val="2031028070"/>
                  </a:ext>
                </a:extLst>
              </a:tr>
              <a:tr h="370840">
                <a:tc>
                  <a:txBody>
                    <a:bodyPr/>
                    <a:lstStyle/>
                    <a:p>
                      <a:r>
                        <a:rPr lang="en-US" sz="1400" u="sng" dirty="0"/>
                        <a:t>State</a:t>
                      </a:r>
                    </a:p>
                    <a:p>
                      <a:pPr marL="342900" indent="-342900">
                        <a:buFont typeface="Arial" panose="020B0604020202020204" pitchFamily="34" charset="0"/>
                        <a:buChar char="•"/>
                      </a:pPr>
                      <a:r>
                        <a:rPr lang="en-US" sz="1400" u="none" dirty="0"/>
                        <a:t>Total customer count</a:t>
                      </a:r>
                    </a:p>
                    <a:p>
                      <a:pPr marL="342900" indent="-342900">
                        <a:buFont typeface="Arial" panose="020B0604020202020204" pitchFamily="34" charset="0"/>
                        <a:buChar char="•"/>
                      </a:pPr>
                      <a:r>
                        <a:rPr lang="en-US" sz="1400" u="none" dirty="0" err="1"/>
                        <a:t>Checkings</a:t>
                      </a:r>
                      <a:r>
                        <a:rPr lang="en-US" sz="1400" u="none" dirty="0"/>
                        <a:t> account</a:t>
                      </a:r>
                    </a:p>
                    <a:p>
                      <a:pPr marL="342900" indent="-342900">
                        <a:buFont typeface="Arial" panose="020B0604020202020204" pitchFamily="34" charset="0"/>
                        <a:buChar char="•"/>
                      </a:pPr>
                      <a:r>
                        <a:rPr lang="en-US" sz="1400" u="none" dirty="0"/>
                        <a:t>Savings account</a:t>
                      </a:r>
                    </a:p>
                    <a:p>
                      <a:pPr marL="342900" indent="-342900">
                        <a:buFont typeface="Arial" panose="020B0604020202020204" pitchFamily="34" charset="0"/>
                        <a:buChar char="•"/>
                      </a:pPr>
                      <a:r>
                        <a:rPr lang="en-US" sz="1400" u="none" dirty="0"/>
                        <a:t>Overall balance</a:t>
                      </a:r>
                    </a:p>
                  </a:txBody>
                  <a:tcPr/>
                </a:tc>
                <a:extLst>
                  <a:ext uri="{0D108BD9-81ED-4DB2-BD59-A6C34878D82A}">
                    <a16:rowId xmlns:a16="http://schemas.microsoft.com/office/drawing/2014/main" val="1852360468"/>
                  </a:ext>
                </a:extLst>
              </a:tr>
              <a:tr h="370840">
                <a:tc>
                  <a:txBody>
                    <a:bodyPr/>
                    <a:lstStyle/>
                    <a:p>
                      <a:r>
                        <a:rPr lang="en-US" sz="1400" u="sng" dirty="0"/>
                        <a:t>Behavior</a:t>
                      </a:r>
                    </a:p>
                    <a:p>
                      <a:pPr marL="285750" indent="-285750">
                        <a:buFont typeface="Arial" panose="020B0604020202020204" pitchFamily="34" charset="0"/>
                        <a:buChar char="•"/>
                      </a:pPr>
                      <a:r>
                        <a:rPr lang="en-US" sz="1400" dirty="0"/>
                        <a:t>New </a:t>
                      </a:r>
                      <a:r>
                        <a:rPr lang="en-US" sz="1400" dirty="0" err="1"/>
                        <a:t>checkings</a:t>
                      </a:r>
                      <a:endParaRPr lang="en-US" sz="1400" dirty="0"/>
                    </a:p>
                    <a:p>
                      <a:pPr marL="285750" indent="-285750">
                        <a:buFont typeface="Arial" panose="020B0604020202020204" pitchFamily="34" charset="0"/>
                        <a:buChar char="•"/>
                      </a:pPr>
                      <a:r>
                        <a:rPr lang="en-US" sz="1400" dirty="0"/>
                        <a:t>New savings</a:t>
                      </a:r>
                    </a:p>
                    <a:p>
                      <a:pPr marL="285750" indent="-285750">
                        <a:buFont typeface="Arial" panose="020B0604020202020204" pitchFamily="34" charset="0"/>
                        <a:buChar char="•"/>
                      </a:pPr>
                      <a:r>
                        <a:rPr lang="en-US" sz="1400" dirty="0"/>
                        <a:t>Overall balance</a:t>
                      </a:r>
                    </a:p>
                    <a:p>
                      <a:pPr marL="285750" indent="-285750">
                        <a:buFont typeface="Arial" panose="020B0604020202020204" pitchFamily="34" charset="0"/>
                        <a:buChar char="•"/>
                      </a:pPr>
                      <a:r>
                        <a:rPr lang="en-US" sz="1400" dirty="0"/>
                        <a:t>Monthly statement</a:t>
                      </a:r>
                    </a:p>
                  </a:txBody>
                  <a:tcPr/>
                </a:tc>
                <a:extLst>
                  <a:ext uri="{0D108BD9-81ED-4DB2-BD59-A6C34878D82A}">
                    <a16:rowId xmlns:a16="http://schemas.microsoft.com/office/drawing/2014/main" val="4010264570"/>
                  </a:ext>
                </a:extLst>
              </a:tr>
            </a:tbl>
          </a:graphicData>
        </a:graphic>
      </p:graphicFrame>
      <p:graphicFrame>
        <p:nvGraphicFramePr>
          <p:cNvPr id="9" name="Table 8">
            <a:extLst>
              <a:ext uri="{FF2B5EF4-FFF2-40B4-BE49-F238E27FC236}">
                <a16:creationId xmlns:a16="http://schemas.microsoft.com/office/drawing/2014/main" id="{79EF7506-B247-4AC6-BE41-3F06BDF163CB}"/>
              </a:ext>
            </a:extLst>
          </p:cNvPr>
          <p:cNvGraphicFramePr>
            <a:graphicFrameLocks noGrp="1"/>
          </p:cNvGraphicFramePr>
          <p:nvPr>
            <p:extLst>
              <p:ext uri="{D42A27DB-BD31-4B8C-83A1-F6EECF244321}">
                <p14:modId xmlns:p14="http://schemas.microsoft.com/office/powerpoint/2010/main" val="1556011836"/>
              </p:ext>
            </p:extLst>
          </p:nvPr>
        </p:nvGraphicFramePr>
        <p:xfrm>
          <a:off x="3243941" y="5211215"/>
          <a:ext cx="2262907" cy="1407160"/>
        </p:xfrm>
        <a:graphic>
          <a:graphicData uri="http://schemas.openxmlformats.org/drawingml/2006/table">
            <a:tbl>
              <a:tblPr firstRow="1" bandRow="1">
                <a:tableStyleId>{5C22544A-7EE6-4342-B048-85BDC9FD1C3A}</a:tableStyleId>
              </a:tblPr>
              <a:tblGrid>
                <a:gridCol w="2262907">
                  <a:extLst>
                    <a:ext uri="{9D8B030D-6E8A-4147-A177-3AD203B41FA5}">
                      <a16:colId xmlns:a16="http://schemas.microsoft.com/office/drawing/2014/main" val="1735096926"/>
                    </a:ext>
                  </a:extLst>
                </a:gridCol>
              </a:tblGrid>
              <a:tr h="370840">
                <a:tc>
                  <a:txBody>
                    <a:bodyPr/>
                    <a:lstStyle/>
                    <a:p>
                      <a:r>
                        <a:rPr lang="en-US" sz="1400"/>
                        <a:t>Business</a:t>
                      </a:r>
                      <a:endParaRPr lang="en-US" sz="1400" dirty="0"/>
                    </a:p>
                  </a:txBody>
                  <a:tcPr/>
                </a:tc>
                <a:extLst>
                  <a:ext uri="{0D108BD9-81ED-4DB2-BD59-A6C34878D82A}">
                    <a16:rowId xmlns:a16="http://schemas.microsoft.com/office/drawing/2014/main" val="2031028070"/>
                  </a:ext>
                </a:extLst>
              </a:tr>
              <a:tr h="370840">
                <a:tc>
                  <a:txBody>
                    <a:bodyPr/>
                    <a:lstStyle/>
                    <a:p>
                      <a:r>
                        <a:rPr lang="en-US" sz="1400" u="sng" dirty="0"/>
                        <a:t>State</a:t>
                      </a:r>
                    </a:p>
                    <a:p>
                      <a:pPr marL="342900" indent="-342900">
                        <a:buFont typeface="Arial" panose="020B0604020202020204" pitchFamily="34" charset="0"/>
                        <a:buChar char="•"/>
                      </a:pPr>
                      <a:r>
                        <a:rPr lang="en-US" sz="1400" u="none" dirty="0"/>
                        <a:t>“B” + </a:t>
                      </a:r>
                      <a:r>
                        <a:rPr lang="en-US" sz="1400" u="none" dirty="0" err="1"/>
                        <a:t>customerCount</a:t>
                      </a:r>
                      <a:endParaRPr lang="en-US" sz="1400" u="none" dirty="0"/>
                    </a:p>
                  </a:txBody>
                  <a:tcPr/>
                </a:tc>
                <a:extLst>
                  <a:ext uri="{0D108BD9-81ED-4DB2-BD59-A6C34878D82A}">
                    <a16:rowId xmlns:a16="http://schemas.microsoft.com/office/drawing/2014/main" val="1852360468"/>
                  </a:ext>
                </a:extLst>
              </a:tr>
              <a:tr h="370840">
                <a:tc>
                  <a:txBody>
                    <a:bodyPr/>
                    <a:lstStyle/>
                    <a:p>
                      <a:r>
                        <a:rPr lang="en-US" sz="1400" u="sng" dirty="0"/>
                        <a:t>Behavior</a:t>
                      </a:r>
                    </a:p>
                    <a:p>
                      <a:pPr marL="285750" indent="-285750">
                        <a:buFont typeface="Arial" panose="020B0604020202020204" pitchFamily="34" charset="0"/>
                        <a:buChar char="•"/>
                      </a:pPr>
                      <a:r>
                        <a:rPr lang="en-US" sz="1400" dirty="0"/>
                        <a:t>inherited</a:t>
                      </a:r>
                    </a:p>
                  </a:txBody>
                  <a:tcPr/>
                </a:tc>
                <a:extLst>
                  <a:ext uri="{0D108BD9-81ED-4DB2-BD59-A6C34878D82A}">
                    <a16:rowId xmlns:a16="http://schemas.microsoft.com/office/drawing/2014/main" val="4010264570"/>
                  </a:ext>
                </a:extLst>
              </a:tr>
            </a:tbl>
          </a:graphicData>
        </a:graphic>
      </p:graphicFrame>
      <p:graphicFrame>
        <p:nvGraphicFramePr>
          <p:cNvPr id="10" name="Table 9">
            <a:extLst>
              <a:ext uri="{FF2B5EF4-FFF2-40B4-BE49-F238E27FC236}">
                <a16:creationId xmlns:a16="http://schemas.microsoft.com/office/drawing/2014/main" id="{9ECF036E-67AB-4D0B-BCE5-52E3079C1C16}"/>
              </a:ext>
            </a:extLst>
          </p:cNvPr>
          <p:cNvGraphicFramePr>
            <a:graphicFrameLocks noGrp="1"/>
          </p:cNvGraphicFramePr>
          <p:nvPr>
            <p:extLst>
              <p:ext uri="{D42A27DB-BD31-4B8C-83A1-F6EECF244321}">
                <p14:modId xmlns:p14="http://schemas.microsoft.com/office/powerpoint/2010/main" val="1026638970"/>
              </p:ext>
            </p:extLst>
          </p:nvPr>
        </p:nvGraphicFramePr>
        <p:xfrm>
          <a:off x="6878412" y="1942179"/>
          <a:ext cx="1978890" cy="2047240"/>
        </p:xfrm>
        <a:graphic>
          <a:graphicData uri="http://schemas.openxmlformats.org/drawingml/2006/table">
            <a:tbl>
              <a:tblPr firstRow="1" bandRow="1">
                <a:tableStyleId>{5C22544A-7EE6-4342-B048-85BDC9FD1C3A}</a:tableStyleId>
              </a:tblPr>
              <a:tblGrid>
                <a:gridCol w="1978890">
                  <a:extLst>
                    <a:ext uri="{9D8B030D-6E8A-4147-A177-3AD203B41FA5}">
                      <a16:colId xmlns:a16="http://schemas.microsoft.com/office/drawing/2014/main" val="1735096926"/>
                    </a:ext>
                  </a:extLst>
                </a:gridCol>
              </a:tblGrid>
              <a:tr h="370840">
                <a:tc>
                  <a:txBody>
                    <a:bodyPr/>
                    <a:lstStyle/>
                    <a:p>
                      <a:r>
                        <a:rPr lang="en-US" sz="1400" dirty="0"/>
                        <a:t>Account</a:t>
                      </a:r>
                    </a:p>
                  </a:txBody>
                  <a:tcPr/>
                </a:tc>
                <a:extLst>
                  <a:ext uri="{0D108BD9-81ED-4DB2-BD59-A6C34878D82A}">
                    <a16:rowId xmlns:a16="http://schemas.microsoft.com/office/drawing/2014/main" val="2031028070"/>
                  </a:ext>
                </a:extLst>
              </a:tr>
              <a:tr h="370840">
                <a:tc>
                  <a:txBody>
                    <a:bodyPr/>
                    <a:lstStyle/>
                    <a:p>
                      <a:r>
                        <a:rPr lang="en-US" sz="1400" u="sng" dirty="0"/>
                        <a:t>State</a:t>
                      </a:r>
                    </a:p>
                    <a:p>
                      <a:pPr marL="342900" indent="-342900">
                        <a:buFont typeface="Arial" panose="020B0604020202020204" pitchFamily="34" charset="0"/>
                        <a:buChar char="•"/>
                      </a:pPr>
                      <a:r>
                        <a:rPr lang="en-US" sz="1400" u="none" dirty="0"/>
                        <a:t>Overall balance</a:t>
                      </a:r>
                    </a:p>
                  </a:txBody>
                  <a:tcPr/>
                </a:tc>
                <a:extLst>
                  <a:ext uri="{0D108BD9-81ED-4DB2-BD59-A6C34878D82A}">
                    <a16:rowId xmlns:a16="http://schemas.microsoft.com/office/drawing/2014/main" val="1852360468"/>
                  </a:ext>
                </a:extLst>
              </a:tr>
              <a:tr h="370840">
                <a:tc>
                  <a:txBody>
                    <a:bodyPr/>
                    <a:lstStyle/>
                    <a:p>
                      <a:r>
                        <a:rPr lang="en-US" sz="1400" u="sng" dirty="0"/>
                        <a:t>Behavior</a:t>
                      </a:r>
                    </a:p>
                    <a:p>
                      <a:pPr marL="285750" indent="-285750">
                        <a:buFont typeface="Arial" panose="020B0604020202020204" pitchFamily="34" charset="0"/>
                        <a:buChar char="•"/>
                      </a:pPr>
                      <a:r>
                        <a:rPr lang="en-US" sz="1400" dirty="0"/>
                        <a:t>Debit</a:t>
                      </a:r>
                    </a:p>
                    <a:p>
                      <a:pPr marL="285750" indent="-285750">
                        <a:buFont typeface="Arial" panose="020B0604020202020204" pitchFamily="34" charset="0"/>
                        <a:buChar char="•"/>
                      </a:pPr>
                      <a:r>
                        <a:rPr lang="en-US" sz="1400" dirty="0"/>
                        <a:t>Credit</a:t>
                      </a:r>
                    </a:p>
                    <a:p>
                      <a:pPr marL="285750" indent="-285750">
                        <a:buFont typeface="Arial" panose="020B0604020202020204" pitchFamily="34" charset="0"/>
                        <a:buChar char="•"/>
                      </a:pPr>
                      <a:r>
                        <a:rPr lang="en-US" sz="1400" dirty="0"/>
                        <a:t>Get balance</a:t>
                      </a:r>
                    </a:p>
                    <a:p>
                      <a:pPr marL="285750" indent="-285750">
                        <a:buFont typeface="Arial" panose="020B0604020202020204" pitchFamily="34" charset="0"/>
                        <a:buChar char="•"/>
                      </a:pPr>
                      <a:r>
                        <a:rPr lang="en-US" sz="1400" dirty="0"/>
                        <a:t>Monthly statement</a:t>
                      </a:r>
                    </a:p>
                  </a:txBody>
                  <a:tcPr/>
                </a:tc>
                <a:extLst>
                  <a:ext uri="{0D108BD9-81ED-4DB2-BD59-A6C34878D82A}">
                    <a16:rowId xmlns:a16="http://schemas.microsoft.com/office/drawing/2014/main" val="4010264570"/>
                  </a:ext>
                </a:extLst>
              </a:tr>
            </a:tbl>
          </a:graphicData>
        </a:graphic>
      </p:graphicFrame>
      <p:cxnSp>
        <p:nvCxnSpPr>
          <p:cNvPr id="12" name="Straight Arrow Connector 11">
            <a:extLst>
              <a:ext uri="{FF2B5EF4-FFF2-40B4-BE49-F238E27FC236}">
                <a16:creationId xmlns:a16="http://schemas.microsoft.com/office/drawing/2014/main" id="{E876DB6F-7BA0-424A-B0CA-140DB351B925}"/>
              </a:ext>
            </a:extLst>
          </p:cNvPr>
          <p:cNvCxnSpPr>
            <a:cxnSpLocks/>
            <a:stCxn id="8" idx="2"/>
            <a:endCxn id="4" idx="0"/>
          </p:cNvCxnSpPr>
          <p:nvPr/>
        </p:nvCxnSpPr>
        <p:spPr>
          <a:xfrm flipH="1">
            <a:off x="1930737" y="4786991"/>
            <a:ext cx="1131454" cy="424224"/>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592C3C63-4CAD-490C-80A4-BD90035CD905}"/>
              </a:ext>
            </a:extLst>
          </p:cNvPr>
          <p:cNvCxnSpPr>
            <a:cxnSpLocks/>
            <a:stCxn id="8" idx="2"/>
            <a:endCxn id="9" idx="0"/>
          </p:cNvCxnSpPr>
          <p:nvPr/>
        </p:nvCxnSpPr>
        <p:spPr>
          <a:xfrm>
            <a:off x="3062191" y="4786991"/>
            <a:ext cx="1313203" cy="424224"/>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DBC37E6-7FF8-4A70-9B0F-58E0B1DBE54B}"/>
              </a:ext>
            </a:extLst>
          </p:cNvPr>
          <p:cNvCxnSpPr>
            <a:cxnSpLocks/>
            <a:stCxn id="10" idx="2"/>
            <a:endCxn id="6" idx="0"/>
          </p:cNvCxnSpPr>
          <p:nvPr/>
        </p:nvCxnSpPr>
        <p:spPr>
          <a:xfrm flipH="1">
            <a:off x="7002040" y="3989419"/>
            <a:ext cx="865817" cy="40811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F86A720E-50B2-48C3-96B9-4A4C148E1FD0}"/>
              </a:ext>
            </a:extLst>
          </p:cNvPr>
          <p:cNvCxnSpPr>
            <a:cxnSpLocks/>
            <a:stCxn id="10" idx="2"/>
            <a:endCxn id="7" idx="0"/>
          </p:cNvCxnSpPr>
          <p:nvPr/>
        </p:nvCxnSpPr>
        <p:spPr>
          <a:xfrm>
            <a:off x="7867857" y="3989419"/>
            <a:ext cx="1644040" cy="40811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3782850"/>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2FE89F7-643C-4FF3-BFA4-5806EEE1572D}"/>
              </a:ext>
            </a:extLst>
          </p:cNvPr>
          <p:cNvSpPr>
            <a:spLocks noGrp="1"/>
          </p:cNvSpPr>
          <p:nvPr>
            <p:ph type="body" sz="quarter" idx="14"/>
          </p:nvPr>
        </p:nvSpPr>
        <p:spPr/>
        <p:txBody>
          <a:bodyPr/>
          <a:lstStyle/>
          <a:p>
            <a:r>
              <a:rPr lang="en-US" dirty="0"/>
              <a:t>W – Walkthrough </a:t>
            </a:r>
          </a:p>
        </p:txBody>
      </p:sp>
      <p:sp>
        <p:nvSpPr>
          <p:cNvPr id="3" name="Text Placeholder 2">
            <a:extLst>
              <a:ext uri="{FF2B5EF4-FFF2-40B4-BE49-F238E27FC236}">
                <a16:creationId xmlns:a16="http://schemas.microsoft.com/office/drawing/2014/main" id="{C620F2EC-759D-469E-818F-EF1D75767B2C}"/>
              </a:ext>
            </a:extLst>
          </p:cNvPr>
          <p:cNvSpPr>
            <a:spLocks noGrp="1"/>
          </p:cNvSpPr>
          <p:nvPr>
            <p:ph type="body" sz="quarter" idx="16"/>
          </p:nvPr>
        </p:nvSpPr>
        <p:spPr>
          <a:xfrm>
            <a:off x="668310" y="2811221"/>
            <a:ext cx="10773080" cy="3735051"/>
          </a:xfrm>
        </p:spPr>
        <p:txBody>
          <a:bodyPr/>
          <a:lstStyle/>
          <a:p>
            <a:pPr marL="0" indent="0">
              <a:buNone/>
            </a:pPr>
            <a:r>
              <a:rPr lang="en-US" dirty="0"/>
              <a:t>Testing code is your friend! </a:t>
            </a:r>
          </a:p>
          <a:p>
            <a:pPr marL="457200" indent="-457200">
              <a:buAutoNum type="arabicPeriod"/>
            </a:pPr>
            <a:r>
              <a:rPr lang="en-US" dirty="0"/>
              <a:t>Does each type of customer store a unique ID?</a:t>
            </a:r>
          </a:p>
          <a:p>
            <a:pPr marL="457200" indent="-457200">
              <a:buAutoNum type="arabicPeriod"/>
            </a:pPr>
            <a:r>
              <a:rPr lang="en-US" dirty="0"/>
              <a:t>Does each type of customer store their checking account?</a:t>
            </a:r>
          </a:p>
          <a:p>
            <a:pPr marL="457200" indent="-457200">
              <a:buAutoNum type="arabicPeriod"/>
            </a:pPr>
            <a:r>
              <a:rPr lang="en-US" dirty="0"/>
              <a:t>Does each type of customer store their savings account?</a:t>
            </a:r>
          </a:p>
          <a:p>
            <a:pPr marL="457200" indent="-457200">
              <a:buAutoNum type="arabicPeriod"/>
            </a:pPr>
            <a:r>
              <a:rPr lang="en-US" dirty="0"/>
              <a:t>Does each type of account allow for up to date balances?</a:t>
            </a:r>
          </a:p>
          <a:p>
            <a:pPr marL="457200" indent="-457200">
              <a:buAutoNum type="arabicPeriod"/>
            </a:pPr>
            <a:r>
              <a:rPr lang="en-US" dirty="0"/>
              <a:t>Does savings account balance grow?</a:t>
            </a:r>
          </a:p>
        </p:txBody>
      </p:sp>
    </p:spTree>
    <p:extLst>
      <p:ext uri="{BB962C8B-B14F-4D97-AF65-F5344CB8AC3E}">
        <p14:creationId xmlns:p14="http://schemas.microsoft.com/office/powerpoint/2010/main" val="1641998322"/>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2FE89F7-643C-4FF3-BFA4-5806EEE1572D}"/>
              </a:ext>
            </a:extLst>
          </p:cNvPr>
          <p:cNvSpPr>
            <a:spLocks noGrp="1"/>
          </p:cNvSpPr>
          <p:nvPr>
            <p:ph type="body" sz="quarter" idx="14"/>
          </p:nvPr>
        </p:nvSpPr>
        <p:spPr/>
        <p:txBody>
          <a:bodyPr/>
          <a:lstStyle/>
          <a:p>
            <a:r>
              <a:rPr lang="en-US" dirty="0"/>
              <a:t>I – Implement</a:t>
            </a:r>
          </a:p>
        </p:txBody>
      </p:sp>
      <p:sp>
        <p:nvSpPr>
          <p:cNvPr id="5" name="Text Placeholder 4">
            <a:extLst>
              <a:ext uri="{FF2B5EF4-FFF2-40B4-BE49-F238E27FC236}">
                <a16:creationId xmlns:a16="http://schemas.microsoft.com/office/drawing/2014/main" id="{CC263001-E524-46E9-8679-081FB9D68973}"/>
              </a:ext>
            </a:extLst>
          </p:cNvPr>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1424225916"/>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C92C1E6-C0EA-4D49-A206-4BAF92FCE28D}"/>
              </a:ext>
            </a:extLst>
          </p:cNvPr>
          <p:cNvSpPr txBox="1"/>
          <p:nvPr/>
        </p:nvSpPr>
        <p:spPr>
          <a:xfrm>
            <a:off x="71942" y="110836"/>
            <a:ext cx="5338258" cy="6698673"/>
          </a:xfrm>
          <a:prstGeom prst="rect">
            <a:avLst/>
          </a:prstGeom>
          <a:ln>
            <a:solidFill>
              <a:schemeClr val="accent1"/>
            </a:solidFill>
          </a:ln>
        </p:spPr>
        <p:txBody>
          <a:bodyPr vert="horz" wrap="none" lIns="146304" tIns="91440" rIns="0" bIns="0" rtlCol="0">
            <a:noAutofit/>
          </a:bodyPr>
          <a:lstStyle/>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public abstract class Customer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private static </a:t>
            </a:r>
            <a:r>
              <a:rPr lang="en-US" sz="1100" spc="50" dirty="0" err="1">
                <a:solidFill>
                  <a:schemeClr val="tx2"/>
                </a:solidFill>
                <a:latin typeface="Courier New" panose="02070309020205020404" pitchFamily="49" charset="0"/>
                <a:cs typeface="Courier New" panose="02070309020205020404" pitchFamily="49" charset="0"/>
              </a:rPr>
              <a:t>int</a:t>
            </a:r>
            <a:r>
              <a:rPr lang="en-US" sz="1100" spc="50" dirty="0">
                <a:solidFill>
                  <a:schemeClr val="tx2"/>
                </a:solidFill>
                <a:latin typeface="Courier New" panose="02070309020205020404" pitchFamily="49" charset="0"/>
                <a:cs typeface="Courier New" panose="02070309020205020404" pitchFamily="49" charset="0"/>
              </a:rPr>
              <a:t> </a:t>
            </a:r>
            <a:r>
              <a:rPr lang="en-US" sz="1100" spc="50" dirty="0" err="1">
                <a:solidFill>
                  <a:schemeClr val="tx2"/>
                </a:solidFill>
                <a:latin typeface="Courier New" panose="02070309020205020404" pitchFamily="49" charset="0"/>
                <a:cs typeface="Courier New" panose="02070309020205020404" pitchFamily="49" charset="0"/>
              </a:rPr>
              <a:t>customerCount</a:t>
            </a:r>
            <a:r>
              <a:rPr lang="en-US" sz="1100" spc="50" dirty="0">
                <a:solidFill>
                  <a:schemeClr val="tx2"/>
                </a:solidFill>
                <a:latin typeface="Courier New" panose="02070309020205020404" pitchFamily="49" charset="0"/>
                <a:cs typeface="Courier New" panose="02070309020205020404" pitchFamily="49" charset="0"/>
              </a:rPr>
              <a:t>;</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protected String id;</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protected double </a:t>
            </a:r>
            <a:r>
              <a:rPr lang="en-US" sz="1100" spc="50" dirty="0" err="1">
                <a:solidFill>
                  <a:schemeClr val="tx2"/>
                </a:solidFill>
                <a:latin typeface="Courier New" panose="02070309020205020404" pitchFamily="49" charset="0"/>
                <a:cs typeface="Courier New" panose="02070309020205020404" pitchFamily="49" charset="0"/>
              </a:rPr>
              <a:t>overallBalance</a:t>
            </a:r>
            <a:r>
              <a:rPr lang="en-US" sz="1100" spc="50" dirty="0">
                <a:solidFill>
                  <a:schemeClr val="tx2"/>
                </a:solidFill>
                <a:latin typeface="Courier New" panose="02070309020205020404" pitchFamily="49" charset="0"/>
                <a:cs typeface="Courier New" panose="02070309020205020404" pitchFamily="49" charset="0"/>
              </a:rPr>
              <a:t>;</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protected Savings </a:t>
            </a:r>
            <a:r>
              <a:rPr lang="en-US" sz="1100" spc="50" dirty="0" err="1">
                <a:solidFill>
                  <a:schemeClr val="tx2"/>
                </a:solidFill>
                <a:latin typeface="Courier New" panose="02070309020205020404" pitchFamily="49" charset="0"/>
                <a:cs typeface="Courier New" panose="02070309020205020404" pitchFamily="49" charset="0"/>
              </a:rPr>
              <a:t>savingsAcct</a:t>
            </a:r>
            <a:r>
              <a:rPr lang="en-US" sz="1100" spc="50" dirty="0">
                <a:solidFill>
                  <a:schemeClr val="tx2"/>
                </a:solidFill>
                <a:latin typeface="Courier New" panose="02070309020205020404" pitchFamily="49" charset="0"/>
                <a:cs typeface="Courier New" panose="02070309020205020404" pitchFamily="49" charset="0"/>
              </a:rPr>
              <a:t>;</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protected </a:t>
            </a:r>
            <a:r>
              <a:rPr lang="en-US" sz="1100" spc="50" dirty="0" err="1">
                <a:solidFill>
                  <a:schemeClr val="tx2"/>
                </a:solidFill>
                <a:latin typeface="Courier New" panose="02070309020205020404" pitchFamily="49" charset="0"/>
                <a:cs typeface="Courier New" panose="02070309020205020404" pitchFamily="49" charset="0"/>
              </a:rPr>
              <a:t>Checkings</a:t>
            </a:r>
            <a:r>
              <a:rPr lang="en-US" sz="1100" spc="50" dirty="0">
                <a:solidFill>
                  <a:schemeClr val="tx2"/>
                </a:solidFill>
                <a:latin typeface="Courier New" panose="02070309020205020404" pitchFamily="49" charset="0"/>
                <a:cs typeface="Courier New" panose="02070309020205020404" pitchFamily="49" charset="0"/>
              </a:rPr>
              <a:t> </a:t>
            </a:r>
            <a:r>
              <a:rPr lang="en-US" sz="1100" spc="50" dirty="0" err="1">
                <a:solidFill>
                  <a:schemeClr val="tx2"/>
                </a:solidFill>
                <a:latin typeface="Courier New" panose="02070309020205020404" pitchFamily="49" charset="0"/>
                <a:cs typeface="Courier New" panose="02070309020205020404" pitchFamily="49" charset="0"/>
              </a:rPr>
              <a:t>checkingsAcct</a:t>
            </a:r>
            <a:r>
              <a:rPr lang="en-US" sz="1100" spc="50" dirty="0">
                <a:solidFill>
                  <a:schemeClr val="tx2"/>
                </a:solidFill>
                <a:latin typeface="Courier New" panose="02070309020205020404" pitchFamily="49" charset="0"/>
                <a:cs typeface="Courier New" panose="02070309020205020404" pitchFamily="49" charset="0"/>
              </a:rPr>
              <a:t>;</a:t>
            </a:r>
          </a:p>
          <a:p>
            <a:pPr>
              <a:lnSpc>
                <a:spcPct val="110000"/>
              </a:lnSpc>
            </a:pPr>
            <a:endParaRPr lang="en-US" sz="1100" spc="50" dirty="0">
              <a:solidFill>
                <a:schemeClr val="tx2"/>
              </a:solidFill>
              <a:latin typeface="Courier New" panose="02070309020205020404" pitchFamily="49" charset="0"/>
              <a:cs typeface="Courier New" panose="02070309020205020404" pitchFamily="49" charset="0"/>
            </a:endParaRP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public Customer()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r>
              <a:rPr lang="en-US" sz="1100" spc="50" dirty="0" err="1">
                <a:solidFill>
                  <a:schemeClr val="tx2"/>
                </a:solidFill>
                <a:latin typeface="Courier New" panose="02070309020205020404" pitchFamily="49" charset="0"/>
                <a:cs typeface="Courier New" panose="02070309020205020404" pitchFamily="49" charset="0"/>
              </a:rPr>
              <a:t>customerCount</a:t>
            </a:r>
            <a:r>
              <a:rPr lang="en-US" sz="1100" spc="50" dirty="0">
                <a:solidFill>
                  <a:schemeClr val="tx2"/>
                </a:solidFill>
                <a:latin typeface="Courier New" panose="02070309020205020404" pitchFamily="49" charset="0"/>
                <a:cs typeface="Courier New" panose="02070309020205020404" pitchFamily="49" charset="0"/>
              </a:rPr>
              <a:t>++;</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r>
              <a:rPr lang="en-US" sz="1100" spc="50" dirty="0" err="1">
                <a:solidFill>
                  <a:schemeClr val="tx2"/>
                </a:solidFill>
                <a:latin typeface="Courier New" panose="02070309020205020404" pitchFamily="49" charset="0"/>
                <a:cs typeface="Courier New" panose="02070309020205020404" pitchFamily="49" charset="0"/>
              </a:rPr>
              <a:t>this.overallBalance</a:t>
            </a:r>
            <a:r>
              <a:rPr lang="en-US" sz="1100" spc="50" dirty="0">
                <a:solidFill>
                  <a:schemeClr val="tx2"/>
                </a:solidFill>
                <a:latin typeface="Courier New" panose="02070309020205020404" pitchFamily="49" charset="0"/>
                <a:cs typeface="Courier New" panose="02070309020205020404" pitchFamily="49" charset="0"/>
              </a:rPr>
              <a:t> = 0.0;</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r>
              <a:rPr lang="en-US" sz="1100" spc="50" dirty="0" err="1">
                <a:solidFill>
                  <a:schemeClr val="tx2"/>
                </a:solidFill>
                <a:latin typeface="Courier New" panose="02070309020205020404" pitchFamily="49" charset="0"/>
                <a:cs typeface="Courier New" panose="02070309020205020404" pitchFamily="49" charset="0"/>
              </a:rPr>
              <a:t>this.checkingsAcct</a:t>
            </a:r>
            <a:r>
              <a:rPr lang="en-US" sz="1100" spc="50" dirty="0">
                <a:solidFill>
                  <a:schemeClr val="tx2"/>
                </a:solidFill>
                <a:latin typeface="Courier New" panose="02070309020205020404" pitchFamily="49" charset="0"/>
                <a:cs typeface="Courier New" panose="02070309020205020404" pitchFamily="49" charset="0"/>
              </a:rPr>
              <a:t> = null;</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r>
              <a:rPr lang="en-US" sz="1100" spc="50" dirty="0" err="1">
                <a:solidFill>
                  <a:schemeClr val="tx2"/>
                </a:solidFill>
                <a:latin typeface="Courier New" panose="02070309020205020404" pitchFamily="49" charset="0"/>
                <a:cs typeface="Courier New" panose="02070309020205020404" pitchFamily="49" charset="0"/>
              </a:rPr>
              <a:t>this.savingsAcct</a:t>
            </a:r>
            <a:r>
              <a:rPr lang="en-US" sz="1100" spc="50" dirty="0">
                <a:solidFill>
                  <a:schemeClr val="tx2"/>
                </a:solidFill>
                <a:latin typeface="Courier New" panose="02070309020205020404" pitchFamily="49" charset="0"/>
                <a:cs typeface="Courier New" panose="02070309020205020404" pitchFamily="49" charset="0"/>
              </a:rPr>
              <a:t> = null;</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endParaRPr lang="en-US" sz="1100" spc="50" dirty="0">
              <a:solidFill>
                <a:schemeClr val="tx2"/>
              </a:solidFill>
              <a:latin typeface="Courier New" panose="02070309020205020404" pitchFamily="49" charset="0"/>
              <a:cs typeface="Courier New" panose="02070309020205020404" pitchFamily="49" charset="0"/>
            </a:endParaRP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public </a:t>
            </a:r>
            <a:r>
              <a:rPr lang="en-US" sz="1100" spc="50" dirty="0" err="1">
                <a:solidFill>
                  <a:schemeClr val="tx2"/>
                </a:solidFill>
                <a:latin typeface="Courier New" panose="02070309020205020404" pitchFamily="49" charset="0"/>
                <a:cs typeface="Courier New" panose="02070309020205020404" pitchFamily="49" charset="0"/>
              </a:rPr>
              <a:t>int</a:t>
            </a:r>
            <a:r>
              <a:rPr lang="en-US" sz="1100" spc="50" dirty="0">
                <a:solidFill>
                  <a:schemeClr val="tx2"/>
                </a:solidFill>
                <a:latin typeface="Courier New" panose="02070309020205020404" pitchFamily="49" charset="0"/>
                <a:cs typeface="Courier New" panose="02070309020205020404" pitchFamily="49" charset="0"/>
              </a:rPr>
              <a:t> </a:t>
            </a:r>
            <a:r>
              <a:rPr lang="en-US" sz="1100" spc="50" dirty="0" err="1">
                <a:solidFill>
                  <a:schemeClr val="tx2"/>
                </a:solidFill>
                <a:latin typeface="Courier New" panose="02070309020205020404" pitchFamily="49" charset="0"/>
                <a:cs typeface="Courier New" panose="02070309020205020404" pitchFamily="49" charset="0"/>
              </a:rPr>
              <a:t>getCustomerCount</a:t>
            </a: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return </a:t>
            </a:r>
            <a:r>
              <a:rPr lang="en-US" sz="1100" spc="50" dirty="0" err="1">
                <a:solidFill>
                  <a:schemeClr val="tx2"/>
                </a:solidFill>
                <a:latin typeface="Courier New" panose="02070309020205020404" pitchFamily="49" charset="0"/>
                <a:cs typeface="Courier New" panose="02070309020205020404" pitchFamily="49" charset="0"/>
              </a:rPr>
              <a:t>customerCount</a:t>
            </a:r>
            <a:r>
              <a:rPr lang="en-US" sz="1100" spc="50" dirty="0">
                <a:solidFill>
                  <a:schemeClr val="tx2"/>
                </a:solidFill>
                <a:latin typeface="Courier New" panose="02070309020205020404" pitchFamily="49" charset="0"/>
                <a:cs typeface="Courier New" panose="02070309020205020404" pitchFamily="49" charset="0"/>
              </a:rPr>
              <a:t>;</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endParaRPr lang="en-US" sz="1100" spc="50" dirty="0">
              <a:solidFill>
                <a:schemeClr val="tx2"/>
              </a:solidFill>
              <a:latin typeface="Courier New" panose="02070309020205020404" pitchFamily="49" charset="0"/>
              <a:cs typeface="Courier New" panose="02070309020205020404" pitchFamily="49" charset="0"/>
            </a:endParaRP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public double </a:t>
            </a:r>
            <a:r>
              <a:rPr lang="en-US" sz="1100" spc="50" dirty="0" err="1">
                <a:solidFill>
                  <a:schemeClr val="tx2"/>
                </a:solidFill>
                <a:latin typeface="Courier New" panose="02070309020205020404" pitchFamily="49" charset="0"/>
                <a:cs typeface="Courier New" panose="02070309020205020404" pitchFamily="49" charset="0"/>
              </a:rPr>
              <a:t>getOverallBalance</a:t>
            </a: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return </a:t>
            </a:r>
            <a:r>
              <a:rPr lang="en-US" sz="1100" spc="50" dirty="0" err="1">
                <a:solidFill>
                  <a:schemeClr val="tx2"/>
                </a:solidFill>
                <a:latin typeface="Courier New" panose="02070309020205020404" pitchFamily="49" charset="0"/>
                <a:cs typeface="Courier New" panose="02070309020205020404" pitchFamily="49" charset="0"/>
              </a:rPr>
              <a:t>overallBalance</a:t>
            </a:r>
            <a:r>
              <a:rPr lang="en-US" sz="1100" spc="50" dirty="0">
                <a:solidFill>
                  <a:schemeClr val="tx2"/>
                </a:solidFill>
                <a:latin typeface="Courier New" panose="02070309020205020404" pitchFamily="49" charset="0"/>
                <a:cs typeface="Courier New" panose="02070309020205020404" pitchFamily="49" charset="0"/>
              </a:rPr>
              <a:t>;</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endParaRPr lang="en-US" sz="1100" spc="50" dirty="0">
              <a:solidFill>
                <a:schemeClr val="tx2"/>
              </a:solidFill>
              <a:latin typeface="Courier New" panose="02070309020205020404" pitchFamily="49" charset="0"/>
              <a:cs typeface="Courier New" panose="02070309020205020404" pitchFamily="49" charset="0"/>
            </a:endParaRP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public void </a:t>
            </a:r>
            <a:r>
              <a:rPr lang="en-US" sz="1100" spc="50" dirty="0" err="1">
                <a:solidFill>
                  <a:schemeClr val="tx2"/>
                </a:solidFill>
                <a:latin typeface="Courier New" panose="02070309020205020404" pitchFamily="49" charset="0"/>
                <a:cs typeface="Courier New" panose="02070309020205020404" pitchFamily="49" charset="0"/>
              </a:rPr>
              <a:t>newCheckings</a:t>
            </a:r>
            <a:r>
              <a:rPr lang="en-US" sz="1100" spc="50" dirty="0">
                <a:solidFill>
                  <a:schemeClr val="tx2"/>
                </a:solidFill>
                <a:latin typeface="Courier New" panose="02070309020205020404" pitchFamily="49" charset="0"/>
                <a:cs typeface="Courier New" panose="02070309020205020404" pitchFamily="49" charset="0"/>
              </a:rPr>
              <a:t>(double </a:t>
            </a:r>
            <a:r>
              <a:rPr lang="en-US" sz="1100" spc="50" dirty="0" err="1">
                <a:solidFill>
                  <a:schemeClr val="tx2"/>
                </a:solidFill>
                <a:latin typeface="Courier New" panose="02070309020205020404" pitchFamily="49" charset="0"/>
                <a:cs typeface="Courier New" panose="02070309020205020404" pitchFamily="49" charset="0"/>
              </a:rPr>
              <a:t>initVal</a:t>
            </a: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if(</a:t>
            </a:r>
            <a:r>
              <a:rPr lang="en-US" sz="1100" spc="50" dirty="0" err="1">
                <a:solidFill>
                  <a:schemeClr val="tx2"/>
                </a:solidFill>
                <a:latin typeface="Courier New" panose="02070309020205020404" pitchFamily="49" charset="0"/>
                <a:cs typeface="Courier New" panose="02070309020205020404" pitchFamily="49" charset="0"/>
              </a:rPr>
              <a:t>this.checkingsAcct</a:t>
            </a:r>
            <a:r>
              <a:rPr lang="en-US" sz="1100" spc="50" dirty="0">
                <a:solidFill>
                  <a:schemeClr val="tx2"/>
                </a:solidFill>
                <a:latin typeface="Courier New" panose="02070309020205020404" pitchFamily="49" charset="0"/>
                <a:cs typeface="Courier New" panose="02070309020205020404" pitchFamily="49" charset="0"/>
              </a:rPr>
              <a:t> == null)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r>
              <a:rPr lang="en-US" sz="1100" spc="50" dirty="0" err="1">
                <a:solidFill>
                  <a:schemeClr val="tx2"/>
                </a:solidFill>
                <a:latin typeface="Courier New" panose="02070309020205020404" pitchFamily="49" charset="0"/>
                <a:cs typeface="Courier New" panose="02070309020205020404" pitchFamily="49" charset="0"/>
              </a:rPr>
              <a:t>this.checkingsAcct</a:t>
            </a:r>
            <a:r>
              <a:rPr lang="en-US" sz="1100" spc="50" dirty="0">
                <a:solidFill>
                  <a:schemeClr val="tx2"/>
                </a:solidFill>
                <a:latin typeface="Courier New" panose="02070309020205020404" pitchFamily="49" charset="0"/>
                <a:cs typeface="Courier New" panose="02070309020205020404" pitchFamily="49" charset="0"/>
              </a:rPr>
              <a:t> = new </a:t>
            </a:r>
            <a:r>
              <a:rPr lang="en-US" sz="1100" spc="50" dirty="0" err="1">
                <a:solidFill>
                  <a:schemeClr val="tx2"/>
                </a:solidFill>
                <a:latin typeface="Courier New" panose="02070309020205020404" pitchFamily="49" charset="0"/>
                <a:cs typeface="Courier New" panose="02070309020205020404" pitchFamily="49" charset="0"/>
              </a:rPr>
              <a:t>Checkings</a:t>
            </a:r>
            <a:r>
              <a:rPr lang="en-US" sz="1100" spc="50" dirty="0">
                <a:solidFill>
                  <a:schemeClr val="tx2"/>
                </a:solidFill>
                <a:latin typeface="Courier New" panose="02070309020205020404" pitchFamily="49" charset="0"/>
                <a:cs typeface="Courier New" panose="02070309020205020404" pitchFamily="49" charset="0"/>
              </a:rPr>
              <a:t>(</a:t>
            </a:r>
            <a:r>
              <a:rPr lang="en-US" sz="1100" spc="50" dirty="0" err="1">
                <a:solidFill>
                  <a:schemeClr val="tx2"/>
                </a:solidFill>
                <a:latin typeface="Courier New" panose="02070309020205020404" pitchFamily="49" charset="0"/>
                <a:cs typeface="Courier New" panose="02070309020205020404" pitchFamily="49" charset="0"/>
              </a:rPr>
              <a:t>initVal</a:t>
            </a:r>
            <a:r>
              <a:rPr lang="en-US" sz="1100" spc="50" dirty="0">
                <a:solidFill>
                  <a:schemeClr val="tx2"/>
                </a:solidFill>
                <a:latin typeface="Courier New" panose="02070309020205020404" pitchFamily="49" charset="0"/>
                <a:cs typeface="Courier New" panose="02070309020205020404" pitchFamily="49" charset="0"/>
              </a:rPr>
              <a:t>);</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r>
              <a:rPr lang="en-US" sz="1100" spc="50" dirty="0" err="1">
                <a:solidFill>
                  <a:schemeClr val="tx2"/>
                </a:solidFill>
                <a:latin typeface="Courier New" panose="02070309020205020404" pitchFamily="49" charset="0"/>
                <a:cs typeface="Courier New" panose="02070309020205020404" pitchFamily="49" charset="0"/>
              </a:rPr>
              <a:t>this.overallBalance</a:t>
            </a:r>
            <a:r>
              <a:rPr lang="en-US" sz="1100" spc="50" dirty="0">
                <a:solidFill>
                  <a:schemeClr val="tx2"/>
                </a:solidFill>
                <a:latin typeface="Courier New" panose="02070309020205020404" pitchFamily="49" charset="0"/>
                <a:cs typeface="Courier New" panose="02070309020205020404" pitchFamily="49" charset="0"/>
              </a:rPr>
              <a:t> += </a:t>
            </a:r>
            <a:r>
              <a:rPr lang="en-US" sz="1100" spc="50" dirty="0" err="1">
                <a:solidFill>
                  <a:schemeClr val="tx2"/>
                </a:solidFill>
                <a:latin typeface="Courier New" panose="02070309020205020404" pitchFamily="49" charset="0"/>
                <a:cs typeface="Courier New" panose="02070309020205020404" pitchFamily="49" charset="0"/>
              </a:rPr>
              <a:t>initVal</a:t>
            </a:r>
            <a:r>
              <a:rPr lang="en-US" sz="1100" spc="50" dirty="0">
                <a:solidFill>
                  <a:schemeClr val="tx2"/>
                </a:solidFill>
                <a:latin typeface="Courier New" panose="02070309020205020404" pitchFamily="49" charset="0"/>
                <a:cs typeface="Courier New" panose="02070309020205020404" pitchFamily="49" charset="0"/>
              </a:rPr>
              <a:t>;</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endParaRPr lang="en-US" sz="1100" spc="50" dirty="0">
              <a:solidFill>
                <a:schemeClr val="tx2"/>
              </a:solidFill>
              <a:latin typeface="Courier New" panose="02070309020205020404" pitchFamily="49" charset="0"/>
              <a:cs typeface="Courier New" panose="02070309020205020404" pitchFamily="49" charset="0"/>
            </a:endParaRP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public void </a:t>
            </a:r>
            <a:r>
              <a:rPr lang="en-US" sz="1100" spc="50" dirty="0" err="1">
                <a:solidFill>
                  <a:schemeClr val="tx2"/>
                </a:solidFill>
                <a:latin typeface="Courier New" panose="02070309020205020404" pitchFamily="49" charset="0"/>
                <a:cs typeface="Courier New" panose="02070309020205020404" pitchFamily="49" charset="0"/>
              </a:rPr>
              <a:t>newSavings</a:t>
            </a:r>
            <a:r>
              <a:rPr lang="en-US" sz="1100" spc="50" dirty="0">
                <a:solidFill>
                  <a:schemeClr val="tx2"/>
                </a:solidFill>
                <a:latin typeface="Courier New" panose="02070309020205020404" pitchFamily="49" charset="0"/>
                <a:cs typeface="Courier New" panose="02070309020205020404" pitchFamily="49" charset="0"/>
              </a:rPr>
              <a:t>(double </a:t>
            </a:r>
            <a:r>
              <a:rPr lang="en-US" sz="1100" spc="50" dirty="0" err="1">
                <a:solidFill>
                  <a:schemeClr val="tx2"/>
                </a:solidFill>
                <a:latin typeface="Courier New" panose="02070309020205020404" pitchFamily="49" charset="0"/>
                <a:cs typeface="Courier New" panose="02070309020205020404" pitchFamily="49" charset="0"/>
              </a:rPr>
              <a:t>initVal</a:t>
            </a: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if (</a:t>
            </a:r>
            <a:r>
              <a:rPr lang="en-US" sz="1100" spc="50" dirty="0" err="1">
                <a:solidFill>
                  <a:schemeClr val="tx2"/>
                </a:solidFill>
                <a:latin typeface="Courier New" panose="02070309020205020404" pitchFamily="49" charset="0"/>
                <a:cs typeface="Courier New" panose="02070309020205020404" pitchFamily="49" charset="0"/>
              </a:rPr>
              <a:t>this.savingsAcct</a:t>
            </a:r>
            <a:r>
              <a:rPr lang="en-US" sz="1100" spc="50" dirty="0">
                <a:solidFill>
                  <a:schemeClr val="tx2"/>
                </a:solidFill>
                <a:latin typeface="Courier New" panose="02070309020205020404" pitchFamily="49" charset="0"/>
                <a:cs typeface="Courier New" panose="02070309020205020404" pitchFamily="49" charset="0"/>
              </a:rPr>
              <a:t> == null)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r>
              <a:rPr lang="en-US" sz="1100" spc="50" dirty="0" err="1">
                <a:solidFill>
                  <a:schemeClr val="tx2"/>
                </a:solidFill>
                <a:latin typeface="Courier New" panose="02070309020205020404" pitchFamily="49" charset="0"/>
                <a:cs typeface="Courier New" panose="02070309020205020404" pitchFamily="49" charset="0"/>
              </a:rPr>
              <a:t>this.savingsAcct</a:t>
            </a:r>
            <a:r>
              <a:rPr lang="en-US" sz="1100" spc="50" dirty="0">
                <a:solidFill>
                  <a:schemeClr val="tx2"/>
                </a:solidFill>
                <a:latin typeface="Courier New" panose="02070309020205020404" pitchFamily="49" charset="0"/>
                <a:cs typeface="Courier New" panose="02070309020205020404" pitchFamily="49" charset="0"/>
              </a:rPr>
              <a:t> = new Savings(</a:t>
            </a:r>
            <a:r>
              <a:rPr lang="en-US" sz="1100" spc="50" dirty="0" err="1">
                <a:solidFill>
                  <a:schemeClr val="tx2"/>
                </a:solidFill>
                <a:latin typeface="Courier New" panose="02070309020205020404" pitchFamily="49" charset="0"/>
                <a:cs typeface="Courier New" panose="02070309020205020404" pitchFamily="49" charset="0"/>
              </a:rPr>
              <a:t>initVal</a:t>
            </a:r>
            <a:r>
              <a:rPr lang="en-US" sz="1100" spc="50">
                <a:solidFill>
                  <a:schemeClr val="tx2"/>
                </a:solidFill>
                <a:latin typeface="Courier New" panose="02070309020205020404" pitchFamily="49" charset="0"/>
                <a:cs typeface="Courier New" panose="02070309020205020404" pitchFamily="49" charset="0"/>
              </a:rPr>
              <a:t>, 2);</a:t>
            </a:r>
            <a:endParaRPr lang="en-US" sz="1100" spc="50" dirty="0">
              <a:solidFill>
                <a:schemeClr val="tx2"/>
              </a:solidFill>
              <a:latin typeface="Courier New" panose="02070309020205020404" pitchFamily="49" charset="0"/>
              <a:cs typeface="Courier New" panose="02070309020205020404" pitchFamily="49" charset="0"/>
            </a:endParaRP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r>
              <a:rPr lang="en-US" sz="1100" spc="50" dirty="0" err="1">
                <a:solidFill>
                  <a:schemeClr val="tx2"/>
                </a:solidFill>
                <a:latin typeface="Courier New" panose="02070309020205020404" pitchFamily="49" charset="0"/>
                <a:cs typeface="Courier New" panose="02070309020205020404" pitchFamily="49" charset="0"/>
              </a:rPr>
              <a:t>this.overallBalance</a:t>
            </a:r>
            <a:r>
              <a:rPr lang="en-US" sz="1100" spc="50" dirty="0">
                <a:solidFill>
                  <a:schemeClr val="tx2"/>
                </a:solidFill>
                <a:latin typeface="Courier New" panose="02070309020205020404" pitchFamily="49" charset="0"/>
                <a:cs typeface="Courier New" panose="02070309020205020404" pitchFamily="49" charset="0"/>
              </a:rPr>
              <a:t> += </a:t>
            </a:r>
            <a:r>
              <a:rPr lang="en-US" sz="1100" spc="50" dirty="0" err="1">
                <a:solidFill>
                  <a:schemeClr val="tx2"/>
                </a:solidFill>
                <a:latin typeface="Courier New" panose="02070309020205020404" pitchFamily="49" charset="0"/>
                <a:cs typeface="Courier New" panose="02070309020205020404" pitchFamily="49" charset="0"/>
              </a:rPr>
              <a:t>initVal</a:t>
            </a:r>
            <a:r>
              <a:rPr lang="en-US" sz="1100" spc="50" dirty="0">
                <a:solidFill>
                  <a:schemeClr val="tx2"/>
                </a:solidFill>
                <a:latin typeface="Courier New" panose="02070309020205020404" pitchFamily="49" charset="0"/>
                <a:cs typeface="Courier New" panose="02070309020205020404" pitchFamily="49" charset="0"/>
              </a:rPr>
              <a:t>;</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a:t>
            </a:r>
            <a:endParaRPr lang="en-US" spc="50" dirty="0">
              <a:solidFill>
                <a:schemeClr val="tx2"/>
              </a:solidFill>
              <a:latin typeface="Courier New" panose="02070309020205020404" pitchFamily="49" charset="0"/>
              <a:cs typeface="Courier New" panose="02070309020205020404" pitchFamily="49" charset="0"/>
            </a:endParaRPr>
          </a:p>
        </p:txBody>
      </p:sp>
      <p:sp>
        <p:nvSpPr>
          <p:cNvPr id="9" name="TextBox 8">
            <a:extLst>
              <a:ext uri="{FF2B5EF4-FFF2-40B4-BE49-F238E27FC236}">
                <a16:creationId xmlns:a16="http://schemas.microsoft.com/office/drawing/2014/main" id="{F6E2D349-A809-4320-9585-635B5DE727DA}"/>
              </a:ext>
            </a:extLst>
          </p:cNvPr>
          <p:cNvSpPr txBox="1"/>
          <p:nvPr/>
        </p:nvSpPr>
        <p:spPr>
          <a:xfrm>
            <a:off x="5814651" y="1357745"/>
            <a:ext cx="4257603" cy="1302328"/>
          </a:xfrm>
          <a:prstGeom prst="rect">
            <a:avLst/>
          </a:prstGeom>
          <a:ln>
            <a:solidFill>
              <a:schemeClr val="accent1"/>
            </a:solidFill>
          </a:ln>
        </p:spPr>
        <p:txBody>
          <a:bodyPr vert="horz" wrap="none" lIns="146304" tIns="91440" rIns="0" bIns="0" rtlCol="0">
            <a:noAutofit/>
          </a:bodyPr>
          <a:lstStyle/>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public class Individual extends Customer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public Individual(){</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super();</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this.id="I" + </a:t>
            </a:r>
            <a:r>
              <a:rPr lang="en-US" sz="1100" spc="50" dirty="0" err="1">
                <a:solidFill>
                  <a:schemeClr val="tx2"/>
                </a:solidFill>
                <a:latin typeface="Courier New" panose="02070309020205020404" pitchFamily="49" charset="0"/>
                <a:cs typeface="Courier New" panose="02070309020205020404" pitchFamily="49" charset="0"/>
              </a:rPr>
              <a:t>getCustomerCount</a:t>
            </a:r>
            <a:r>
              <a:rPr lang="en-US" sz="1100" spc="50" dirty="0">
                <a:solidFill>
                  <a:schemeClr val="tx2"/>
                </a:solidFill>
                <a:latin typeface="Courier New" panose="02070309020205020404" pitchFamily="49" charset="0"/>
                <a:cs typeface="Courier New" panose="02070309020205020404" pitchFamily="49" charset="0"/>
              </a:rPr>
              <a:t>();</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a:t>
            </a:r>
          </a:p>
        </p:txBody>
      </p:sp>
      <p:sp>
        <p:nvSpPr>
          <p:cNvPr id="10" name="TextBox 9">
            <a:extLst>
              <a:ext uri="{FF2B5EF4-FFF2-40B4-BE49-F238E27FC236}">
                <a16:creationId xmlns:a16="http://schemas.microsoft.com/office/drawing/2014/main" id="{3EC76336-909D-4B71-9B3E-58DB60D61A4C}"/>
              </a:ext>
            </a:extLst>
          </p:cNvPr>
          <p:cNvSpPr txBox="1"/>
          <p:nvPr/>
        </p:nvSpPr>
        <p:spPr>
          <a:xfrm>
            <a:off x="5814651" y="3165764"/>
            <a:ext cx="4257603" cy="1302328"/>
          </a:xfrm>
          <a:prstGeom prst="rect">
            <a:avLst/>
          </a:prstGeom>
          <a:ln>
            <a:solidFill>
              <a:schemeClr val="accent1"/>
            </a:solidFill>
          </a:ln>
        </p:spPr>
        <p:txBody>
          <a:bodyPr vert="horz" wrap="none" lIns="146304" tIns="91440" rIns="0" bIns="0" rtlCol="0">
            <a:noAutofit/>
          </a:bodyPr>
          <a:lstStyle/>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public class Business extends Customer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public Business()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super();</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this.id = "B" + </a:t>
            </a:r>
            <a:r>
              <a:rPr lang="en-US" sz="1100" spc="50" dirty="0" err="1">
                <a:solidFill>
                  <a:schemeClr val="tx2"/>
                </a:solidFill>
                <a:latin typeface="Courier New" panose="02070309020205020404" pitchFamily="49" charset="0"/>
                <a:cs typeface="Courier New" panose="02070309020205020404" pitchFamily="49" charset="0"/>
              </a:rPr>
              <a:t>getCustomerCount</a:t>
            </a:r>
            <a:r>
              <a:rPr lang="en-US" sz="1100" spc="50" dirty="0">
                <a:solidFill>
                  <a:schemeClr val="tx2"/>
                </a:solidFill>
                <a:latin typeface="Courier New" panose="02070309020205020404" pitchFamily="49" charset="0"/>
                <a:cs typeface="Courier New" panose="02070309020205020404" pitchFamily="49" charset="0"/>
              </a:rPr>
              <a:t>();</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89273838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213A3-B86E-420A-A794-B8006A225BE5}"/>
              </a:ext>
            </a:extLst>
          </p:cNvPr>
          <p:cNvSpPr>
            <a:spLocks noGrp="1"/>
          </p:cNvSpPr>
          <p:nvPr>
            <p:ph type="title"/>
          </p:nvPr>
        </p:nvSpPr>
        <p:spPr>
          <a:xfrm>
            <a:off x="413236" y="684736"/>
            <a:ext cx="10545612" cy="1143000"/>
          </a:xfrm>
        </p:spPr>
        <p:txBody>
          <a:bodyPr/>
          <a:lstStyle/>
          <a:p>
            <a:r>
              <a:rPr lang="en-US" b="1"/>
              <a:t>T</a:t>
            </a:r>
            <a:r>
              <a:rPr lang="en-US"/>
              <a:t> – </a:t>
            </a:r>
            <a:r>
              <a:rPr lang="en-US" b="1"/>
              <a:t>T</a:t>
            </a:r>
            <a:r>
              <a:rPr lang="en-US"/>
              <a:t>alk (/Listen/Clarify)</a:t>
            </a:r>
          </a:p>
        </p:txBody>
      </p:sp>
      <p:graphicFrame>
        <p:nvGraphicFramePr>
          <p:cNvPr id="5" name="Table 4">
            <a:extLst>
              <a:ext uri="{FF2B5EF4-FFF2-40B4-BE49-F238E27FC236}">
                <a16:creationId xmlns:a16="http://schemas.microsoft.com/office/drawing/2014/main" id="{C416D457-9B1A-4166-AE53-8BE1045868C1}"/>
              </a:ext>
            </a:extLst>
          </p:cNvPr>
          <p:cNvGraphicFramePr>
            <a:graphicFrameLocks noGrp="1"/>
          </p:cNvGraphicFramePr>
          <p:nvPr>
            <p:extLst>
              <p:ext uri="{D42A27DB-BD31-4B8C-83A1-F6EECF244321}">
                <p14:modId xmlns:p14="http://schemas.microsoft.com/office/powerpoint/2010/main" val="1726951949"/>
              </p:ext>
            </p:extLst>
          </p:nvPr>
        </p:nvGraphicFramePr>
        <p:xfrm>
          <a:off x="660615" y="1827736"/>
          <a:ext cx="10841574" cy="3939604"/>
        </p:xfrm>
        <a:graphic>
          <a:graphicData uri="http://schemas.openxmlformats.org/drawingml/2006/table">
            <a:tbl>
              <a:tblPr firstRow="1" bandRow="1">
                <a:tableStyleId>{5C22544A-7EE6-4342-B048-85BDC9FD1C3A}</a:tableStyleId>
              </a:tblPr>
              <a:tblGrid>
                <a:gridCol w="5420787">
                  <a:extLst>
                    <a:ext uri="{9D8B030D-6E8A-4147-A177-3AD203B41FA5}">
                      <a16:colId xmlns:a16="http://schemas.microsoft.com/office/drawing/2014/main" val="1200901523"/>
                    </a:ext>
                  </a:extLst>
                </a:gridCol>
                <a:gridCol w="5420787">
                  <a:extLst>
                    <a:ext uri="{9D8B030D-6E8A-4147-A177-3AD203B41FA5}">
                      <a16:colId xmlns:a16="http://schemas.microsoft.com/office/drawing/2014/main" val="304974089"/>
                    </a:ext>
                  </a:extLst>
                </a:gridCol>
              </a:tblGrid>
              <a:tr h="348044">
                <a:tc>
                  <a:txBody>
                    <a:bodyPr/>
                    <a:lstStyle/>
                    <a:p>
                      <a:r>
                        <a:rPr lang="en-US" sz="1600" dirty="0"/>
                        <a:t>Question</a:t>
                      </a:r>
                    </a:p>
                  </a:txBody>
                  <a:tcPr/>
                </a:tc>
                <a:tc>
                  <a:txBody>
                    <a:bodyPr/>
                    <a:lstStyle/>
                    <a:p>
                      <a:r>
                        <a:rPr lang="en-US" sz="1600"/>
                        <a:t>Answer</a:t>
                      </a:r>
                    </a:p>
                  </a:txBody>
                  <a:tcPr/>
                </a:tc>
                <a:extLst>
                  <a:ext uri="{0D108BD9-81ED-4DB2-BD59-A6C34878D82A}">
                    <a16:rowId xmlns:a16="http://schemas.microsoft.com/office/drawing/2014/main" val="2312670964"/>
                  </a:ext>
                </a:extLst>
              </a:tr>
              <a:tr h="370840">
                <a:tc>
                  <a:txBody>
                    <a:bodyPr/>
                    <a:lstStyle/>
                    <a:p>
                      <a:r>
                        <a:rPr lang="en-US" sz="1600" dirty="0"/>
                        <a:t>Are </a:t>
                      </a:r>
                      <a:r>
                        <a:rPr lang="en-US" sz="1600" i="1" dirty="0"/>
                        <a:t>s </a:t>
                      </a:r>
                      <a:r>
                        <a:rPr lang="en-US" sz="1600" i="0" dirty="0"/>
                        <a:t>and </a:t>
                      </a:r>
                      <a:r>
                        <a:rPr lang="en-US" sz="1600" i="1" dirty="0"/>
                        <a:t>t </a:t>
                      </a:r>
                      <a:r>
                        <a:rPr lang="en-US" sz="1600" dirty="0"/>
                        <a:t>binary search trees?</a:t>
                      </a:r>
                    </a:p>
                  </a:txBody>
                  <a:tcPr/>
                </a:tc>
                <a:tc>
                  <a:txBody>
                    <a:bodyPr/>
                    <a:lstStyle/>
                    <a:p>
                      <a:r>
                        <a:rPr lang="en-US" sz="1600" dirty="0"/>
                        <a:t>No</a:t>
                      </a:r>
                    </a:p>
                  </a:txBody>
                  <a:tcPr/>
                </a:tc>
                <a:extLst>
                  <a:ext uri="{0D108BD9-81ED-4DB2-BD59-A6C34878D82A}">
                    <a16:rowId xmlns:a16="http://schemas.microsoft.com/office/drawing/2014/main" val="2682755844"/>
                  </a:ext>
                </a:extLst>
              </a:tr>
              <a:tr h="370840">
                <a:tc>
                  <a:txBody>
                    <a:bodyPr/>
                    <a:lstStyle/>
                    <a:p>
                      <a:r>
                        <a:rPr lang="en-US" sz="1600" dirty="0"/>
                        <a:t>Can the trees have duplicate values?</a:t>
                      </a:r>
                    </a:p>
                  </a:txBody>
                  <a:tcPr/>
                </a:tc>
                <a:tc>
                  <a:txBody>
                    <a:bodyPr/>
                    <a:lstStyle/>
                    <a:p>
                      <a:r>
                        <a:rPr lang="en-US" sz="1600" dirty="0"/>
                        <a:t>Yes</a:t>
                      </a:r>
                    </a:p>
                  </a:txBody>
                  <a:tcPr/>
                </a:tc>
                <a:extLst>
                  <a:ext uri="{0D108BD9-81ED-4DB2-BD59-A6C34878D82A}">
                    <a16:rowId xmlns:a16="http://schemas.microsoft.com/office/drawing/2014/main" val="2298435167"/>
                  </a:ext>
                </a:extLst>
              </a:tr>
              <a:tr h="370840">
                <a:tc>
                  <a:txBody>
                    <a:bodyPr/>
                    <a:lstStyle/>
                    <a:p>
                      <a:r>
                        <a:rPr lang="en-US" sz="1600" dirty="0"/>
                        <a:t>What are my inputs?</a:t>
                      </a:r>
                    </a:p>
                  </a:txBody>
                  <a:tcPr/>
                </a:tc>
                <a:tc>
                  <a:txBody>
                    <a:bodyPr/>
                    <a:lstStyle/>
                    <a:p>
                      <a:r>
                        <a:rPr lang="en-US" sz="1600" dirty="0"/>
                        <a:t>2 Node pointers. One is the root of tree </a:t>
                      </a:r>
                      <a:r>
                        <a:rPr lang="en-US" sz="1600" i="1" dirty="0"/>
                        <a:t>s, </a:t>
                      </a:r>
                      <a:r>
                        <a:rPr lang="en-US" sz="1600" i="0" dirty="0"/>
                        <a:t>the other is the root of tree </a:t>
                      </a:r>
                      <a:r>
                        <a:rPr lang="en-US" sz="1600" i="1" dirty="0"/>
                        <a:t>t</a:t>
                      </a:r>
                      <a:endParaRPr lang="en-US" sz="1600" dirty="0"/>
                    </a:p>
                  </a:txBody>
                  <a:tcPr/>
                </a:tc>
                <a:extLst>
                  <a:ext uri="{0D108BD9-81ED-4DB2-BD59-A6C34878D82A}">
                    <a16:rowId xmlns:a16="http://schemas.microsoft.com/office/drawing/2014/main" val="3865798835"/>
                  </a:ext>
                </a:extLst>
              </a:tr>
              <a:tr h="370840">
                <a:tc>
                  <a:txBody>
                    <a:bodyPr/>
                    <a:lstStyle/>
                    <a:p>
                      <a:r>
                        <a:rPr lang="en-US" sz="1600" dirty="0"/>
                        <a:t>Do I need to create my own Node class?</a:t>
                      </a:r>
                    </a:p>
                  </a:txBody>
                  <a:tcPr/>
                </a:tc>
                <a:tc>
                  <a:txBody>
                    <a:bodyPr/>
                    <a:lstStyle/>
                    <a:p>
                      <a:r>
                        <a:rPr lang="en-US" sz="1600" dirty="0"/>
                        <a:t>No</a:t>
                      </a:r>
                    </a:p>
                  </a:txBody>
                  <a:tcPr/>
                </a:tc>
                <a:extLst>
                  <a:ext uri="{0D108BD9-81ED-4DB2-BD59-A6C34878D82A}">
                    <a16:rowId xmlns:a16="http://schemas.microsoft.com/office/drawing/2014/main" val="145629812"/>
                  </a:ext>
                </a:extLst>
              </a:tr>
              <a:tr h="370840">
                <a:tc>
                  <a:txBody>
                    <a:bodyPr/>
                    <a:lstStyle/>
                    <a:p>
                      <a:r>
                        <a:rPr lang="en-US" sz="1600" dirty="0"/>
                        <a:t>What information does a Node object hold?</a:t>
                      </a:r>
                    </a:p>
                  </a:txBody>
                  <a:tcPr/>
                </a:tc>
                <a:tc>
                  <a:txBody>
                    <a:bodyPr/>
                    <a:lstStyle/>
                    <a:p>
                      <a:r>
                        <a:rPr lang="en-US" sz="1600" dirty="0"/>
                        <a:t>Two Node pointers (left and right), and an </a:t>
                      </a:r>
                      <a:r>
                        <a:rPr lang="en-US" sz="1600" dirty="0" err="1"/>
                        <a:t>int</a:t>
                      </a:r>
                      <a:r>
                        <a:rPr lang="en-US" sz="1600" dirty="0"/>
                        <a:t> to hold data</a:t>
                      </a:r>
                    </a:p>
                  </a:txBody>
                  <a:tcPr/>
                </a:tc>
                <a:extLst>
                  <a:ext uri="{0D108BD9-81ED-4DB2-BD59-A6C34878D82A}">
                    <a16:rowId xmlns:a16="http://schemas.microsoft.com/office/drawing/2014/main" val="2951660475"/>
                  </a:ext>
                </a:extLst>
              </a:tr>
              <a:tr h="370840">
                <a:tc>
                  <a:txBody>
                    <a:bodyPr/>
                    <a:lstStyle/>
                    <a:p>
                      <a:r>
                        <a:rPr lang="en-US" sz="1600" dirty="0"/>
                        <a:t>What should be returned?</a:t>
                      </a:r>
                    </a:p>
                  </a:txBody>
                  <a:tcPr/>
                </a:tc>
                <a:tc>
                  <a:txBody>
                    <a:bodyPr/>
                    <a:lstStyle/>
                    <a:p>
                      <a:r>
                        <a:rPr lang="en-US" sz="1600" dirty="0"/>
                        <a:t>True if </a:t>
                      </a:r>
                      <a:r>
                        <a:rPr lang="en-US" sz="1600" i="1" dirty="0"/>
                        <a:t>t </a:t>
                      </a:r>
                      <a:r>
                        <a:rPr lang="en-US" sz="1600" i="0" dirty="0"/>
                        <a:t>has the same structure and node values as a subtree of </a:t>
                      </a:r>
                      <a:r>
                        <a:rPr lang="en-US" sz="1600" i="1" dirty="0"/>
                        <a:t>s, </a:t>
                      </a:r>
                      <a:r>
                        <a:rPr lang="en-US" sz="1600" i="0" dirty="0"/>
                        <a:t>false otherwise</a:t>
                      </a:r>
                      <a:endParaRPr lang="en-US" sz="1600" dirty="0"/>
                    </a:p>
                  </a:txBody>
                  <a:tcPr/>
                </a:tc>
                <a:extLst>
                  <a:ext uri="{0D108BD9-81ED-4DB2-BD59-A6C34878D82A}">
                    <a16:rowId xmlns:a16="http://schemas.microsoft.com/office/drawing/2014/main" val="1490057412"/>
                  </a:ext>
                </a:extLst>
              </a:tr>
              <a:tr h="370840">
                <a:tc>
                  <a:txBody>
                    <a:bodyPr/>
                    <a:lstStyle/>
                    <a:p>
                      <a:r>
                        <a:rPr lang="en-US" sz="1600" dirty="0"/>
                        <a:t>Can </a:t>
                      </a:r>
                      <a:r>
                        <a:rPr lang="en-US" sz="1600" i="1" dirty="0"/>
                        <a:t>s </a:t>
                      </a:r>
                      <a:r>
                        <a:rPr lang="en-US" sz="1600" i="0" dirty="0"/>
                        <a:t>have fewer nodes than </a:t>
                      </a:r>
                      <a:r>
                        <a:rPr lang="en-US" sz="1600" i="1" dirty="0"/>
                        <a:t>t</a:t>
                      </a:r>
                      <a:r>
                        <a:rPr lang="en-US" sz="1600" i="0" dirty="0"/>
                        <a:t>?</a:t>
                      </a:r>
                      <a:endParaRPr lang="en-US" sz="1600" dirty="0"/>
                    </a:p>
                  </a:txBody>
                  <a:tcPr/>
                </a:tc>
                <a:tc>
                  <a:txBody>
                    <a:bodyPr/>
                    <a:lstStyle/>
                    <a:p>
                      <a:r>
                        <a:rPr lang="en-US" sz="1600" dirty="0"/>
                        <a:t>No</a:t>
                      </a:r>
                    </a:p>
                  </a:txBody>
                  <a:tcPr/>
                </a:tc>
                <a:extLst>
                  <a:ext uri="{0D108BD9-81ED-4DB2-BD59-A6C34878D82A}">
                    <a16:rowId xmlns:a16="http://schemas.microsoft.com/office/drawing/2014/main" val="1479522636"/>
                  </a:ext>
                </a:extLst>
              </a:tr>
              <a:tr h="370840">
                <a:tc>
                  <a:txBody>
                    <a:bodyPr/>
                    <a:lstStyle/>
                    <a:p>
                      <a:r>
                        <a:rPr lang="en-US" sz="1600" dirty="0"/>
                        <a:t>How should I handle null input?</a:t>
                      </a:r>
                    </a:p>
                  </a:txBody>
                  <a:tcPr/>
                </a:tc>
                <a:tc>
                  <a:txBody>
                    <a:bodyPr/>
                    <a:lstStyle/>
                    <a:p>
                      <a:r>
                        <a:rPr lang="en-US" sz="1600" dirty="0"/>
                        <a:t>Discuss. Interviewer informs you that an empty tree is a subtree of any tree =&gt; return true if </a:t>
                      </a:r>
                      <a:r>
                        <a:rPr lang="en-US" sz="1600" i="1" dirty="0"/>
                        <a:t>t</a:t>
                      </a:r>
                      <a:r>
                        <a:rPr lang="en-US" sz="1600" dirty="0"/>
                        <a:t> is null</a:t>
                      </a:r>
                    </a:p>
                  </a:txBody>
                  <a:tcPr/>
                </a:tc>
                <a:extLst>
                  <a:ext uri="{0D108BD9-81ED-4DB2-BD59-A6C34878D82A}">
                    <a16:rowId xmlns:a16="http://schemas.microsoft.com/office/drawing/2014/main" val="2621767682"/>
                  </a:ext>
                </a:extLst>
              </a:tr>
            </a:tbl>
          </a:graphicData>
        </a:graphic>
      </p:graphicFrame>
    </p:spTree>
    <p:extLst>
      <p:ext uri="{BB962C8B-B14F-4D97-AF65-F5344CB8AC3E}">
        <p14:creationId xmlns:p14="http://schemas.microsoft.com/office/powerpoint/2010/main" val="387148090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C92C1E6-C0EA-4D49-A206-4BAF92FCE28D}"/>
              </a:ext>
            </a:extLst>
          </p:cNvPr>
          <p:cNvSpPr txBox="1"/>
          <p:nvPr/>
        </p:nvSpPr>
        <p:spPr>
          <a:xfrm>
            <a:off x="238198" y="893617"/>
            <a:ext cx="3703422" cy="5036127"/>
          </a:xfrm>
          <a:prstGeom prst="rect">
            <a:avLst/>
          </a:prstGeom>
          <a:ln>
            <a:solidFill>
              <a:schemeClr val="accent1"/>
            </a:solidFill>
          </a:ln>
        </p:spPr>
        <p:txBody>
          <a:bodyPr vert="horz" wrap="none" lIns="146304" tIns="91440" rIns="0" bIns="0" rtlCol="0">
            <a:noAutofit/>
          </a:bodyPr>
          <a:lstStyle/>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public class Account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protected double balance;</a:t>
            </a:r>
          </a:p>
          <a:p>
            <a:pPr>
              <a:lnSpc>
                <a:spcPct val="110000"/>
              </a:lnSpc>
            </a:pPr>
            <a:endParaRPr lang="en-US" sz="1100" spc="50" dirty="0">
              <a:solidFill>
                <a:schemeClr val="tx2"/>
              </a:solidFill>
              <a:latin typeface="Courier New" panose="02070309020205020404" pitchFamily="49" charset="0"/>
              <a:cs typeface="Courier New" panose="02070309020205020404" pitchFamily="49" charset="0"/>
            </a:endParaRP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public Account()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this(0.0);</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endParaRPr lang="en-US" sz="1100" spc="50" dirty="0">
              <a:solidFill>
                <a:schemeClr val="tx2"/>
              </a:solidFill>
              <a:latin typeface="Courier New" panose="02070309020205020404" pitchFamily="49" charset="0"/>
              <a:cs typeface="Courier New" panose="02070309020205020404" pitchFamily="49" charset="0"/>
            </a:endParaRP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public Account(double </a:t>
            </a:r>
            <a:r>
              <a:rPr lang="en-US" sz="1100" spc="50" dirty="0" err="1">
                <a:solidFill>
                  <a:schemeClr val="tx2"/>
                </a:solidFill>
                <a:latin typeface="Courier New" panose="02070309020205020404" pitchFamily="49" charset="0"/>
                <a:cs typeface="Courier New" panose="02070309020205020404" pitchFamily="49" charset="0"/>
              </a:rPr>
              <a:t>initVal</a:t>
            </a: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r>
              <a:rPr lang="en-US" sz="1100" spc="50" dirty="0" err="1">
                <a:solidFill>
                  <a:schemeClr val="tx2"/>
                </a:solidFill>
                <a:latin typeface="Courier New" panose="02070309020205020404" pitchFamily="49" charset="0"/>
                <a:cs typeface="Courier New" panose="02070309020205020404" pitchFamily="49" charset="0"/>
              </a:rPr>
              <a:t>this.balance</a:t>
            </a:r>
            <a:r>
              <a:rPr lang="en-US" sz="1100" spc="50" dirty="0">
                <a:solidFill>
                  <a:schemeClr val="tx2"/>
                </a:solidFill>
                <a:latin typeface="Courier New" panose="02070309020205020404" pitchFamily="49" charset="0"/>
                <a:cs typeface="Courier New" panose="02070309020205020404" pitchFamily="49" charset="0"/>
              </a:rPr>
              <a:t> = </a:t>
            </a:r>
            <a:r>
              <a:rPr lang="en-US" sz="1100" spc="50" dirty="0" err="1">
                <a:solidFill>
                  <a:schemeClr val="tx2"/>
                </a:solidFill>
                <a:latin typeface="Courier New" panose="02070309020205020404" pitchFamily="49" charset="0"/>
                <a:cs typeface="Courier New" panose="02070309020205020404" pitchFamily="49" charset="0"/>
              </a:rPr>
              <a:t>initVal</a:t>
            </a:r>
            <a:r>
              <a:rPr lang="en-US" sz="1100" spc="50" dirty="0">
                <a:solidFill>
                  <a:schemeClr val="tx2"/>
                </a:solidFill>
                <a:latin typeface="Courier New" panose="02070309020205020404" pitchFamily="49" charset="0"/>
                <a:cs typeface="Courier New" panose="02070309020205020404" pitchFamily="49" charset="0"/>
              </a:rPr>
              <a:t>;</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endParaRPr lang="en-US" sz="1100" spc="50" dirty="0">
              <a:solidFill>
                <a:schemeClr val="tx2"/>
              </a:solidFill>
              <a:latin typeface="Courier New" panose="02070309020205020404" pitchFamily="49" charset="0"/>
              <a:cs typeface="Courier New" panose="02070309020205020404" pitchFamily="49" charset="0"/>
            </a:endParaRP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public double </a:t>
            </a:r>
            <a:r>
              <a:rPr lang="en-US" sz="1100" spc="50" dirty="0" err="1">
                <a:solidFill>
                  <a:schemeClr val="tx2"/>
                </a:solidFill>
                <a:latin typeface="Courier New" panose="02070309020205020404" pitchFamily="49" charset="0"/>
                <a:cs typeface="Courier New" panose="02070309020205020404" pitchFamily="49" charset="0"/>
              </a:rPr>
              <a:t>getBalance</a:t>
            </a: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return balance;</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public double </a:t>
            </a:r>
            <a:r>
              <a:rPr lang="en-US" sz="1100" spc="50" dirty="0" err="1">
                <a:solidFill>
                  <a:schemeClr val="tx2"/>
                </a:solidFill>
                <a:latin typeface="Courier New" panose="02070309020205020404" pitchFamily="49" charset="0"/>
                <a:cs typeface="Courier New" panose="02070309020205020404" pitchFamily="49" charset="0"/>
              </a:rPr>
              <a:t>monthlyStatement</a:t>
            </a: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return </a:t>
            </a:r>
            <a:r>
              <a:rPr lang="en-US" sz="1100" spc="50" dirty="0" err="1">
                <a:solidFill>
                  <a:schemeClr val="tx2"/>
                </a:solidFill>
                <a:latin typeface="Courier New" panose="02070309020205020404" pitchFamily="49" charset="0"/>
                <a:cs typeface="Courier New" panose="02070309020205020404" pitchFamily="49" charset="0"/>
              </a:rPr>
              <a:t>getBalance</a:t>
            </a:r>
            <a:r>
              <a:rPr lang="en-US" sz="1100" spc="50" dirty="0">
                <a:solidFill>
                  <a:schemeClr val="tx2"/>
                </a:solidFill>
                <a:latin typeface="Courier New" panose="02070309020205020404" pitchFamily="49" charset="0"/>
                <a:cs typeface="Courier New" panose="02070309020205020404" pitchFamily="49" charset="0"/>
              </a:rPr>
              <a:t>();</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endParaRPr lang="en-US" sz="1100" spc="50" dirty="0">
              <a:solidFill>
                <a:schemeClr val="tx2"/>
              </a:solidFill>
              <a:latin typeface="Courier New" panose="02070309020205020404" pitchFamily="49" charset="0"/>
              <a:cs typeface="Courier New" panose="02070309020205020404" pitchFamily="49" charset="0"/>
            </a:endParaRP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public void credit(double </a:t>
            </a:r>
            <a:r>
              <a:rPr lang="en-US" sz="1100" spc="50" dirty="0" err="1">
                <a:solidFill>
                  <a:schemeClr val="tx2"/>
                </a:solidFill>
                <a:latin typeface="Courier New" panose="02070309020205020404" pitchFamily="49" charset="0"/>
                <a:cs typeface="Courier New" panose="02070309020205020404" pitchFamily="49" charset="0"/>
              </a:rPr>
              <a:t>val</a:t>
            </a: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r>
              <a:rPr lang="en-US" sz="1100" spc="50" dirty="0" err="1">
                <a:solidFill>
                  <a:schemeClr val="tx2"/>
                </a:solidFill>
                <a:latin typeface="Courier New" panose="02070309020205020404" pitchFamily="49" charset="0"/>
                <a:cs typeface="Courier New" panose="02070309020205020404" pitchFamily="49" charset="0"/>
              </a:rPr>
              <a:t>this.balance</a:t>
            </a:r>
            <a:r>
              <a:rPr lang="en-US" sz="1100" spc="50" dirty="0">
                <a:solidFill>
                  <a:schemeClr val="tx2"/>
                </a:solidFill>
                <a:latin typeface="Courier New" panose="02070309020205020404" pitchFamily="49" charset="0"/>
                <a:cs typeface="Courier New" panose="02070309020205020404" pitchFamily="49" charset="0"/>
              </a:rPr>
              <a:t> -= </a:t>
            </a:r>
            <a:r>
              <a:rPr lang="en-US" sz="1100" spc="50" dirty="0" err="1">
                <a:solidFill>
                  <a:schemeClr val="tx2"/>
                </a:solidFill>
                <a:latin typeface="Courier New" panose="02070309020205020404" pitchFamily="49" charset="0"/>
                <a:cs typeface="Courier New" panose="02070309020205020404" pitchFamily="49" charset="0"/>
              </a:rPr>
              <a:t>val</a:t>
            </a:r>
            <a:r>
              <a:rPr lang="en-US" sz="1100" spc="50" dirty="0">
                <a:solidFill>
                  <a:schemeClr val="tx2"/>
                </a:solidFill>
                <a:latin typeface="Courier New" panose="02070309020205020404" pitchFamily="49" charset="0"/>
                <a:cs typeface="Courier New" panose="02070309020205020404" pitchFamily="49" charset="0"/>
              </a:rPr>
              <a:t>;</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endParaRPr lang="en-US" sz="1100" spc="50" dirty="0">
              <a:solidFill>
                <a:schemeClr val="tx2"/>
              </a:solidFill>
              <a:latin typeface="Courier New" panose="02070309020205020404" pitchFamily="49" charset="0"/>
              <a:cs typeface="Courier New" panose="02070309020205020404" pitchFamily="49" charset="0"/>
            </a:endParaRP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public void debit(double </a:t>
            </a:r>
            <a:r>
              <a:rPr lang="en-US" sz="1100" spc="50" dirty="0" err="1">
                <a:solidFill>
                  <a:schemeClr val="tx2"/>
                </a:solidFill>
                <a:latin typeface="Courier New" panose="02070309020205020404" pitchFamily="49" charset="0"/>
                <a:cs typeface="Courier New" panose="02070309020205020404" pitchFamily="49" charset="0"/>
              </a:rPr>
              <a:t>val</a:t>
            </a: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r>
              <a:rPr lang="en-US" sz="1100" spc="50" dirty="0" err="1">
                <a:solidFill>
                  <a:schemeClr val="tx2"/>
                </a:solidFill>
                <a:latin typeface="Courier New" panose="02070309020205020404" pitchFamily="49" charset="0"/>
                <a:cs typeface="Courier New" panose="02070309020205020404" pitchFamily="49" charset="0"/>
              </a:rPr>
              <a:t>this.balance</a:t>
            </a:r>
            <a:r>
              <a:rPr lang="en-US" sz="1100" spc="50" dirty="0">
                <a:solidFill>
                  <a:schemeClr val="tx2"/>
                </a:solidFill>
                <a:latin typeface="Courier New" panose="02070309020205020404" pitchFamily="49" charset="0"/>
                <a:cs typeface="Courier New" panose="02070309020205020404" pitchFamily="49" charset="0"/>
              </a:rPr>
              <a:t> += </a:t>
            </a:r>
            <a:r>
              <a:rPr lang="en-US" sz="1100" spc="50" dirty="0" err="1">
                <a:solidFill>
                  <a:schemeClr val="tx2"/>
                </a:solidFill>
                <a:latin typeface="Courier New" panose="02070309020205020404" pitchFamily="49" charset="0"/>
                <a:cs typeface="Courier New" panose="02070309020205020404" pitchFamily="49" charset="0"/>
              </a:rPr>
              <a:t>val</a:t>
            </a:r>
            <a:r>
              <a:rPr lang="en-US" sz="1100" spc="50" dirty="0">
                <a:solidFill>
                  <a:schemeClr val="tx2"/>
                </a:solidFill>
                <a:latin typeface="Courier New" panose="02070309020205020404" pitchFamily="49" charset="0"/>
                <a:cs typeface="Courier New" panose="02070309020205020404" pitchFamily="49" charset="0"/>
              </a:rPr>
              <a:t>;</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a:t>
            </a:r>
            <a:endParaRPr lang="en-US" spc="50" dirty="0">
              <a:solidFill>
                <a:schemeClr val="tx2"/>
              </a:solidFill>
              <a:latin typeface="Courier New" panose="02070309020205020404" pitchFamily="49" charset="0"/>
              <a:cs typeface="Courier New" panose="02070309020205020404" pitchFamily="49" charset="0"/>
            </a:endParaRPr>
          </a:p>
        </p:txBody>
      </p:sp>
      <p:sp>
        <p:nvSpPr>
          <p:cNvPr id="9" name="TextBox 8">
            <a:extLst>
              <a:ext uri="{FF2B5EF4-FFF2-40B4-BE49-F238E27FC236}">
                <a16:creationId xmlns:a16="http://schemas.microsoft.com/office/drawing/2014/main" id="{F6E2D349-A809-4320-9585-635B5DE727DA}"/>
              </a:ext>
            </a:extLst>
          </p:cNvPr>
          <p:cNvSpPr txBox="1"/>
          <p:nvPr/>
        </p:nvSpPr>
        <p:spPr>
          <a:xfrm>
            <a:off x="4616233" y="893617"/>
            <a:ext cx="4257603" cy="1302328"/>
          </a:xfrm>
          <a:prstGeom prst="rect">
            <a:avLst/>
          </a:prstGeom>
          <a:ln>
            <a:solidFill>
              <a:schemeClr val="accent1"/>
            </a:solidFill>
          </a:ln>
        </p:spPr>
        <p:txBody>
          <a:bodyPr vert="horz" wrap="none" lIns="146304" tIns="91440" rIns="0" bIns="0" rtlCol="0">
            <a:noAutofit/>
          </a:bodyPr>
          <a:lstStyle/>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public class </a:t>
            </a:r>
            <a:r>
              <a:rPr lang="en-US" sz="1100" spc="50" dirty="0" err="1">
                <a:solidFill>
                  <a:schemeClr val="tx2"/>
                </a:solidFill>
                <a:latin typeface="Courier New" panose="02070309020205020404" pitchFamily="49" charset="0"/>
                <a:cs typeface="Courier New" panose="02070309020205020404" pitchFamily="49" charset="0"/>
              </a:rPr>
              <a:t>Checkings</a:t>
            </a:r>
            <a:r>
              <a:rPr lang="en-US" sz="1100" spc="50" dirty="0">
                <a:solidFill>
                  <a:schemeClr val="tx2"/>
                </a:solidFill>
                <a:latin typeface="Courier New" panose="02070309020205020404" pitchFamily="49" charset="0"/>
                <a:cs typeface="Courier New" panose="02070309020205020404" pitchFamily="49" charset="0"/>
              </a:rPr>
              <a:t> extends Account{</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public </a:t>
            </a:r>
            <a:r>
              <a:rPr lang="en-US" sz="1100" spc="50" dirty="0" err="1">
                <a:solidFill>
                  <a:schemeClr val="tx2"/>
                </a:solidFill>
                <a:latin typeface="Courier New" panose="02070309020205020404" pitchFamily="49" charset="0"/>
                <a:cs typeface="Courier New" panose="02070309020205020404" pitchFamily="49" charset="0"/>
              </a:rPr>
              <a:t>Checkings</a:t>
            </a:r>
            <a:r>
              <a:rPr lang="en-US" sz="1100" spc="50" dirty="0">
                <a:solidFill>
                  <a:schemeClr val="tx2"/>
                </a:solidFill>
                <a:latin typeface="Courier New" panose="02070309020205020404" pitchFamily="49" charset="0"/>
                <a:cs typeface="Courier New" panose="02070309020205020404" pitchFamily="49" charset="0"/>
              </a:rPr>
              <a:t>(double </a:t>
            </a:r>
            <a:r>
              <a:rPr lang="en-US" sz="1100" spc="50" dirty="0" err="1">
                <a:solidFill>
                  <a:schemeClr val="tx2"/>
                </a:solidFill>
                <a:latin typeface="Courier New" panose="02070309020205020404" pitchFamily="49" charset="0"/>
                <a:cs typeface="Courier New" panose="02070309020205020404" pitchFamily="49" charset="0"/>
              </a:rPr>
              <a:t>initVal</a:t>
            </a: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super(</a:t>
            </a:r>
            <a:r>
              <a:rPr lang="en-US" sz="1100" spc="50" dirty="0" err="1">
                <a:solidFill>
                  <a:schemeClr val="tx2"/>
                </a:solidFill>
                <a:latin typeface="Courier New" panose="02070309020205020404" pitchFamily="49" charset="0"/>
                <a:cs typeface="Courier New" panose="02070309020205020404" pitchFamily="49" charset="0"/>
              </a:rPr>
              <a:t>initVal</a:t>
            </a:r>
            <a:r>
              <a:rPr lang="en-US" sz="1100" spc="50" dirty="0">
                <a:solidFill>
                  <a:schemeClr val="tx2"/>
                </a:solidFill>
                <a:latin typeface="Courier New" panose="02070309020205020404" pitchFamily="49" charset="0"/>
                <a:cs typeface="Courier New" panose="02070309020205020404" pitchFamily="49" charset="0"/>
              </a:rPr>
              <a:t>);</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a:t>
            </a:r>
          </a:p>
        </p:txBody>
      </p:sp>
      <p:sp>
        <p:nvSpPr>
          <p:cNvPr id="10" name="TextBox 9">
            <a:extLst>
              <a:ext uri="{FF2B5EF4-FFF2-40B4-BE49-F238E27FC236}">
                <a16:creationId xmlns:a16="http://schemas.microsoft.com/office/drawing/2014/main" id="{3EC76336-909D-4B71-9B3E-58DB60D61A4C}"/>
              </a:ext>
            </a:extLst>
          </p:cNvPr>
          <p:cNvSpPr txBox="1"/>
          <p:nvPr/>
        </p:nvSpPr>
        <p:spPr>
          <a:xfrm>
            <a:off x="4449979" y="3013364"/>
            <a:ext cx="5518367" cy="2667000"/>
          </a:xfrm>
          <a:prstGeom prst="rect">
            <a:avLst/>
          </a:prstGeom>
          <a:ln>
            <a:solidFill>
              <a:schemeClr val="accent1"/>
            </a:solidFill>
          </a:ln>
        </p:spPr>
        <p:txBody>
          <a:bodyPr vert="horz" wrap="none" lIns="146304" tIns="91440" rIns="0" bIns="0" rtlCol="0">
            <a:noAutofit/>
          </a:bodyPr>
          <a:lstStyle/>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public class Savings extends Account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private </a:t>
            </a:r>
            <a:r>
              <a:rPr lang="en-US" sz="1100" spc="50" dirty="0" err="1">
                <a:solidFill>
                  <a:schemeClr val="tx2"/>
                </a:solidFill>
                <a:latin typeface="Courier New" panose="02070309020205020404" pitchFamily="49" charset="0"/>
                <a:cs typeface="Courier New" panose="02070309020205020404" pitchFamily="49" charset="0"/>
              </a:rPr>
              <a:t>int</a:t>
            </a:r>
            <a:r>
              <a:rPr lang="en-US" sz="1100" spc="50" dirty="0">
                <a:solidFill>
                  <a:schemeClr val="tx2"/>
                </a:solidFill>
                <a:latin typeface="Courier New" panose="02070309020205020404" pitchFamily="49" charset="0"/>
                <a:cs typeface="Courier New" panose="02070309020205020404" pitchFamily="49" charset="0"/>
              </a:rPr>
              <a:t> interest;</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public Savings (double </a:t>
            </a:r>
            <a:r>
              <a:rPr lang="en-US" sz="1100" spc="50" dirty="0" err="1">
                <a:solidFill>
                  <a:schemeClr val="tx2"/>
                </a:solidFill>
                <a:latin typeface="Courier New" panose="02070309020205020404" pitchFamily="49" charset="0"/>
                <a:cs typeface="Courier New" panose="02070309020205020404" pitchFamily="49" charset="0"/>
              </a:rPr>
              <a:t>initVal</a:t>
            </a:r>
            <a:r>
              <a:rPr lang="en-US" sz="1100" spc="50" dirty="0">
                <a:solidFill>
                  <a:schemeClr val="tx2"/>
                </a:solidFill>
                <a:latin typeface="Courier New" panose="02070309020205020404" pitchFamily="49" charset="0"/>
                <a:cs typeface="Courier New" panose="02070309020205020404" pitchFamily="49" charset="0"/>
              </a:rPr>
              <a:t>, </a:t>
            </a:r>
            <a:r>
              <a:rPr lang="en-US" sz="1100" spc="50" dirty="0" err="1">
                <a:solidFill>
                  <a:schemeClr val="tx2"/>
                </a:solidFill>
                <a:latin typeface="Courier New" panose="02070309020205020404" pitchFamily="49" charset="0"/>
                <a:cs typeface="Courier New" panose="02070309020205020404" pitchFamily="49" charset="0"/>
              </a:rPr>
              <a:t>int</a:t>
            </a:r>
            <a:r>
              <a:rPr lang="en-US" sz="1100" spc="50" dirty="0">
                <a:solidFill>
                  <a:schemeClr val="tx2"/>
                </a:solidFill>
                <a:latin typeface="Courier New" panose="02070309020205020404" pitchFamily="49" charset="0"/>
                <a:cs typeface="Courier New" panose="02070309020205020404" pitchFamily="49" charset="0"/>
              </a:rPr>
              <a:t> interest)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super(</a:t>
            </a:r>
            <a:r>
              <a:rPr lang="en-US" sz="1100" spc="50" dirty="0" err="1">
                <a:solidFill>
                  <a:schemeClr val="tx2"/>
                </a:solidFill>
                <a:latin typeface="Courier New" panose="02070309020205020404" pitchFamily="49" charset="0"/>
                <a:cs typeface="Courier New" panose="02070309020205020404" pitchFamily="49" charset="0"/>
              </a:rPr>
              <a:t>initVal</a:t>
            </a:r>
            <a:r>
              <a:rPr lang="en-US" sz="1100" spc="50" dirty="0">
                <a:solidFill>
                  <a:schemeClr val="tx2"/>
                </a:solidFill>
                <a:latin typeface="Courier New" panose="02070309020205020404" pitchFamily="49" charset="0"/>
                <a:cs typeface="Courier New" panose="02070309020205020404" pitchFamily="49" charset="0"/>
              </a:rPr>
              <a:t>);</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r>
              <a:rPr lang="en-US" sz="1100" spc="50" dirty="0" err="1">
                <a:solidFill>
                  <a:schemeClr val="tx2"/>
                </a:solidFill>
                <a:latin typeface="Courier New" panose="02070309020205020404" pitchFamily="49" charset="0"/>
                <a:cs typeface="Courier New" panose="02070309020205020404" pitchFamily="49" charset="0"/>
              </a:rPr>
              <a:t>this.interest</a:t>
            </a:r>
            <a:r>
              <a:rPr lang="en-US" sz="1100" spc="50" dirty="0">
                <a:solidFill>
                  <a:schemeClr val="tx2"/>
                </a:solidFill>
                <a:latin typeface="Courier New" panose="02070309020205020404" pitchFamily="49" charset="0"/>
                <a:cs typeface="Courier New" panose="02070309020205020404" pitchFamily="49" charset="0"/>
              </a:rPr>
              <a:t> = interest;</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endParaRPr lang="en-US" sz="1100" spc="50" dirty="0">
              <a:solidFill>
                <a:schemeClr val="tx2"/>
              </a:solidFill>
              <a:latin typeface="Courier New" panose="02070309020205020404" pitchFamily="49" charset="0"/>
              <a:cs typeface="Courier New" panose="02070309020205020404" pitchFamily="49" charset="0"/>
            </a:endParaRP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public double </a:t>
            </a:r>
            <a:r>
              <a:rPr lang="en-US" sz="1100" spc="50" dirty="0" err="1">
                <a:solidFill>
                  <a:schemeClr val="tx2"/>
                </a:solidFill>
                <a:latin typeface="Courier New" panose="02070309020205020404" pitchFamily="49" charset="0"/>
                <a:cs typeface="Courier New" panose="02070309020205020404" pitchFamily="49" charset="0"/>
              </a:rPr>
              <a:t>monthlyStatement</a:t>
            </a: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r>
              <a:rPr lang="en-US" sz="1100" spc="50" dirty="0" err="1">
                <a:solidFill>
                  <a:schemeClr val="tx2"/>
                </a:solidFill>
                <a:latin typeface="Courier New" panose="02070309020205020404" pitchFamily="49" charset="0"/>
                <a:cs typeface="Courier New" panose="02070309020205020404" pitchFamily="49" charset="0"/>
              </a:rPr>
              <a:t>this.balance</a:t>
            </a:r>
            <a:r>
              <a:rPr lang="en-US" sz="1100" spc="50" dirty="0">
                <a:solidFill>
                  <a:schemeClr val="tx2"/>
                </a:solidFill>
                <a:latin typeface="Courier New" panose="02070309020205020404" pitchFamily="49" charset="0"/>
                <a:cs typeface="Courier New" panose="02070309020205020404" pitchFamily="49" charset="0"/>
              </a:rPr>
              <a:t> += </a:t>
            </a:r>
            <a:r>
              <a:rPr lang="en-US" sz="1100" spc="50" dirty="0" err="1">
                <a:solidFill>
                  <a:schemeClr val="tx2"/>
                </a:solidFill>
                <a:latin typeface="Courier New" panose="02070309020205020404" pitchFamily="49" charset="0"/>
                <a:cs typeface="Courier New" panose="02070309020205020404" pitchFamily="49" charset="0"/>
              </a:rPr>
              <a:t>this.balance</a:t>
            </a:r>
            <a:r>
              <a:rPr lang="en-US" sz="1100" spc="50" dirty="0">
                <a:solidFill>
                  <a:schemeClr val="tx2"/>
                </a:solidFill>
                <a:latin typeface="Courier New" panose="02070309020205020404" pitchFamily="49" charset="0"/>
                <a:cs typeface="Courier New" panose="02070309020205020404" pitchFamily="49" charset="0"/>
              </a:rPr>
              <a:t> * (100/</a:t>
            </a:r>
            <a:r>
              <a:rPr lang="en-US" sz="1100" spc="50" dirty="0" err="1">
                <a:solidFill>
                  <a:schemeClr val="tx2"/>
                </a:solidFill>
                <a:latin typeface="Courier New" panose="02070309020205020404" pitchFamily="49" charset="0"/>
                <a:cs typeface="Courier New" panose="02070309020205020404" pitchFamily="49" charset="0"/>
              </a:rPr>
              <a:t>this.interest</a:t>
            </a:r>
            <a:r>
              <a:rPr lang="en-US" sz="1100" spc="50" dirty="0">
                <a:solidFill>
                  <a:schemeClr val="tx2"/>
                </a:solidFill>
                <a:latin typeface="Courier New" panose="02070309020205020404" pitchFamily="49" charset="0"/>
                <a:cs typeface="Courier New" panose="02070309020205020404" pitchFamily="49" charset="0"/>
              </a:rPr>
              <a:t>);</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return </a:t>
            </a:r>
            <a:r>
              <a:rPr lang="en-US" sz="1100" spc="50" dirty="0" err="1">
                <a:solidFill>
                  <a:schemeClr val="tx2"/>
                </a:solidFill>
                <a:latin typeface="Courier New" panose="02070309020205020404" pitchFamily="49" charset="0"/>
                <a:cs typeface="Courier New" panose="02070309020205020404" pitchFamily="49" charset="0"/>
              </a:rPr>
              <a:t>super.monthlyStatement</a:t>
            </a:r>
            <a:r>
              <a:rPr lang="en-US" sz="1100" spc="50" dirty="0">
                <a:solidFill>
                  <a:schemeClr val="tx2"/>
                </a:solidFill>
                <a:latin typeface="Courier New" panose="02070309020205020404" pitchFamily="49" charset="0"/>
                <a:cs typeface="Courier New" panose="02070309020205020404" pitchFamily="49" charset="0"/>
              </a:rPr>
              <a:t>();</a:t>
            </a: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    }</a:t>
            </a:r>
          </a:p>
          <a:p>
            <a:pPr>
              <a:lnSpc>
                <a:spcPct val="110000"/>
              </a:lnSpc>
            </a:pPr>
            <a:endParaRPr lang="en-US" sz="1100" spc="50" dirty="0">
              <a:solidFill>
                <a:schemeClr val="tx2"/>
              </a:solidFill>
              <a:latin typeface="Courier New" panose="02070309020205020404" pitchFamily="49" charset="0"/>
              <a:cs typeface="Courier New" panose="02070309020205020404" pitchFamily="49" charset="0"/>
            </a:endParaRPr>
          </a:p>
          <a:p>
            <a:pPr>
              <a:lnSpc>
                <a:spcPct val="110000"/>
              </a:lnSpc>
            </a:pPr>
            <a:r>
              <a:rPr lang="en-US" sz="1100" spc="50" dirty="0">
                <a:solidFill>
                  <a:schemeClr val="tx2"/>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833795936"/>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2FE89F7-643C-4FF3-BFA4-5806EEE1572D}"/>
              </a:ext>
            </a:extLst>
          </p:cNvPr>
          <p:cNvSpPr>
            <a:spLocks noGrp="1"/>
          </p:cNvSpPr>
          <p:nvPr>
            <p:ph type="body" sz="quarter" idx="14"/>
          </p:nvPr>
        </p:nvSpPr>
        <p:spPr/>
        <p:txBody>
          <a:bodyPr/>
          <a:lstStyle/>
          <a:p>
            <a:r>
              <a:rPr lang="en-US" dirty="0"/>
              <a:t>T – Test</a:t>
            </a:r>
          </a:p>
        </p:txBody>
      </p:sp>
      <p:sp>
        <p:nvSpPr>
          <p:cNvPr id="3" name="Text Placeholder 2">
            <a:extLst>
              <a:ext uri="{FF2B5EF4-FFF2-40B4-BE49-F238E27FC236}">
                <a16:creationId xmlns:a16="http://schemas.microsoft.com/office/drawing/2014/main" id="{C620F2EC-759D-469E-818F-EF1D75767B2C}"/>
              </a:ext>
            </a:extLst>
          </p:cNvPr>
          <p:cNvSpPr>
            <a:spLocks noGrp="1"/>
          </p:cNvSpPr>
          <p:nvPr>
            <p:ph type="body" sz="quarter" idx="16"/>
          </p:nvPr>
        </p:nvSpPr>
        <p:spPr/>
        <p:txBody>
          <a:bodyPr/>
          <a:lstStyle/>
          <a:p>
            <a:pPr marL="0" indent="0">
              <a:buNone/>
            </a:pPr>
            <a:endParaRPr lang="en-US" dirty="0"/>
          </a:p>
        </p:txBody>
      </p:sp>
    </p:spTree>
    <p:extLst>
      <p:ext uri="{BB962C8B-B14F-4D97-AF65-F5344CB8AC3E}">
        <p14:creationId xmlns:p14="http://schemas.microsoft.com/office/powerpoint/2010/main" val="2504909179"/>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D717D988-4142-49C5-9D8F-DAA925494BB2}"/>
              </a:ext>
            </a:extLst>
          </p:cNvPr>
          <p:cNvSpPr>
            <a:spLocks noGrp="1"/>
          </p:cNvSpPr>
          <p:nvPr>
            <p:ph type="body" sz="quarter" idx="15"/>
          </p:nvPr>
        </p:nvSpPr>
        <p:spPr>
          <a:xfrm>
            <a:off x="624622" y="3409762"/>
            <a:ext cx="9696171" cy="766329"/>
          </a:xfrm>
        </p:spPr>
        <p:txBody>
          <a:bodyPr/>
          <a:lstStyle/>
          <a:p>
            <a:r>
              <a:rPr lang="en-US" sz="7000" dirty="0"/>
              <a:t>Homework Problem</a:t>
            </a:r>
          </a:p>
        </p:txBody>
      </p:sp>
    </p:spTree>
    <p:extLst>
      <p:ext uri="{BB962C8B-B14F-4D97-AF65-F5344CB8AC3E}">
        <p14:creationId xmlns:p14="http://schemas.microsoft.com/office/powerpoint/2010/main" val="949493841"/>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225CAD-7829-4F8D-8F19-2152CAE2D30F}"/>
              </a:ext>
            </a:extLst>
          </p:cNvPr>
          <p:cNvSpPr>
            <a:spLocks noGrp="1"/>
          </p:cNvSpPr>
          <p:nvPr>
            <p:ph type="body" sz="quarter" idx="14"/>
          </p:nvPr>
        </p:nvSpPr>
        <p:spPr/>
        <p:txBody>
          <a:bodyPr/>
          <a:lstStyle/>
          <a:p>
            <a:r>
              <a:rPr lang="en-US" dirty="0"/>
              <a:t>Problem</a:t>
            </a:r>
          </a:p>
        </p:txBody>
      </p:sp>
      <p:sp>
        <p:nvSpPr>
          <p:cNvPr id="3" name="Text Placeholder 2">
            <a:extLst>
              <a:ext uri="{FF2B5EF4-FFF2-40B4-BE49-F238E27FC236}">
                <a16:creationId xmlns:a16="http://schemas.microsoft.com/office/drawing/2014/main" id="{D9EBA65D-2910-41D9-9DD1-89326476857B}"/>
              </a:ext>
            </a:extLst>
          </p:cNvPr>
          <p:cNvSpPr>
            <a:spLocks noGrp="1"/>
          </p:cNvSpPr>
          <p:nvPr>
            <p:ph type="body" sz="quarter" idx="16"/>
          </p:nvPr>
        </p:nvSpPr>
        <p:spPr/>
        <p:txBody>
          <a:bodyPr/>
          <a:lstStyle/>
          <a:p>
            <a:r>
              <a:rPr lang="en-US" dirty="0">
                <a:hlinkClick r:id="rId3"/>
              </a:rPr>
              <a:t>https://discuss.leetcode.com/topic/95974/design-a-vending-machine</a:t>
            </a:r>
            <a:r>
              <a:rPr lang="en-US" dirty="0"/>
              <a:t> </a:t>
            </a:r>
          </a:p>
        </p:txBody>
      </p:sp>
    </p:spTree>
    <p:extLst>
      <p:ext uri="{BB962C8B-B14F-4D97-AF65-F5344CB8AC3E}">
        <p14:creationId xmlns:p14="http://schemas.microsoft.com/office/powerpoint/2010/main" val="2034921879"/>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225CAD-7829-4F8D-8F19-2152CAE2D30F}"/>
              </a:ext>
            </a:extLst>
          </p:cNvPr>
          <p:cNvSpPr>
            <a:spLocks noGrp="1"/>
          </p:cNvSpPr>
          <p:nvPr>
            <p:ph type="body" sz="quarter" idx="14"/>
          </p:nvPr>
        </p:nvSpPr>
        <p:spPr/>
        <p:txBody>
          <a:bodyPr/>
          <a:lstStyle/>
          <a:p>
            <a:r>
              <a:rPr lang="en-US"/>
              <a:t>Challenge Problems</a:t>
            </a:r>
          </a:p>
        </p:txBody>
      </p:sp>
      <p:sp>
        <p:nvSpPr>
          <p:cNvPr id="3" name="Text Placeholder 2">
            <a:extLst>
              <a:ext uri="{FF2B5EF4-FFF2-40B4-BE49-F238E27FC236}">
                <a16:creationId xmlns:a16="http://schemas.microsoft.com/office/drawing/2014/main" id="{D9EBA65D-2910-41D9-9DD1-89326476857B}"/>
              </a:ext>
            </a:extLst>
          </p:cNvPr>
          <p:cNvSpPr>
            <a:spLocks noGrp="1"/>
          </p:cNvSpPr>
          <p:nvPr>
            <p:ph type="body" sz="quarter" idx="16"/>
          </p:nvPr>
        </p:nvSpPr>
        <p:spPr/>
        <p:txBody>
          <a:bodyPr/>
          <a:lstStyle/>
          <a:p>
            <a:r>
              <a:rPr lang="en-US" dirty="0">
                <a:hlinkClick r:id="rId3"/>
              </a:rPr>
              <a:t>https://discuss.leetcode.com/topic/95654/design-classes-for-deck-of-cards</a:t>
            </a:r>
            <a:r>
              <a:rPr lang="en-US" dirty="0"/>
              <a:t> </a:t>
            </a:r>
          </a:p>
          <a:p>
            <a:r>
              <a:rPr lang="en-US" dirty="0">
                <a:hlinkClick r:id="rId4"/>
              </a:rPr>
              <a:t>https://discuss.leetcode.com/topic/96426/design-calculator</a:t>
            </a:r>
            <a:r>
              <a:rPr lang="en-US" dirty="0"/>
              <a:t> </a:t>
            </a:r>
            <a:endParaRPr lang="en-US"/>
          </a:p>
        </p:txBody>
      </p:sp>
    </p:spTree>
    <p:extLst>
      <p:ext uri="{BB962C8B-B14F-4D97-AF65-F5344CB8AC3E}">
        <p14:creationId xmlns:p14="http://schemas.microsoft.com/office/powerpoint/2010/main" val="2170587668"/>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3B7E349-2FD3-43D3-8E80-9E3B21A3A4B0}"/>
              </a:ext>
            </a:extLst>
          </p:cNvPr>
          <p:cNvSpPr>
            <a:spLocks noGrp="1"/>
          </p:cNvSpPr>
          <p:nvPr>
            <p:ph type="body" sz="quarter" idx="14"/>
          </p:nvPr>
        </p:nvSpPr>
        <p:spPr/>
        <p:txBody>
          <a:bodyPr/>
          <a:lstStyle/>
          <a:p>
            <a:r>
              <a:rPr lang="en-US" dirty="0"/>
              <a:t>Resources</a:t>
            </a:r>
            <a:endParaRPr lang="en-US"/>
          </a:p>
        </p:txBody>
      </p:sp>
      <p:sp>
        <p:nvSpPr>
          <p:cNvPr id="3" name="Text Placeholder 2">
            <a:extLst>
              <a:ext uri="{FF2B5EF4-FFF2-40B4-BE49-F238E27FC236}">
                <a16:creationId xmlns:a16="http://schemas.microsoft.com/office/drawing/2014/main" id="{8F2F3D30-5467-415A-8A16-FF0B1ECC1EE8}"/>
              </a:ext>
            </a:extLst>
          </p:cNvPr>
          <p:cNvSpPr>
            <a:spLocks noGrp="1"/>
          </p:cNvSpPr>
          <p:nvPr>
            <p:ph type="body" sz="quarter" idx="16"/>
          </p:nvPr>
        </p:nvSpPr>
        <p:spPr/>
        <p:txBody>
          <a:bodyPr/>
          <a:lstStyle/>
          <a:p>
            <a:r>
              <a:rPr lang="en-US" dirty="0"/>
              <a:t>Code Complete 2</a:t>
            </a:r>
            <a:r>
              <a:rPr lang="en-US" baseline="30000" dirty="0"/>
              <a:t>nd</a:t>
            </a:r>
            <a:r>
              <a:rPr lang="en-US" dirty="0"/>
              <a:t> edition, Steve McConnell</a:t>
            </a:r>
          </a:p>
          <a:p>
            <a:pPr lvl="1"/>
            <a:r>
              <a:rPr lang="en-US"/>
              <a:t>Chapters 1 </a:t>
            </a:r>
            <a:r>
              <a:rPr lang="en-US" dirty="0"/>
              <a:t>– 6 a MUST READ</a:t>
            </a:r>
            <a:endParaRPr lang="en-US"/>
          </a:p>
        </p:txBody>
      </p:sp>
    </p:spTree>
    <p:extLst>
      <p:ext uri="{BB962C8B-B14F-4D97-AF65-F5344CB8AC3E}">
        <p14:creationId xmlns:p14="http://schemas.microsoft.com/office/powerpoint/2010/main" val="271998394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DCAB9-D39C-467F-8356-55993C2FFA7C}"/>
              </a:ext>
            </a:extLst>
          </p:cNvPr>
          <p:cNvSpPr>
            <a:spLocks noGrp="1"/>
          </p:cNvSpPr>
          <p:nvPr>
            <p:ph type="title"/>
          </p:nvPr>
        </p:nvSpPr>
        <p:spPr>
          <a:xfrm>
            <a:off x="428184" y="237391"/>
            <a:ext cx="10545612" cy="1143000"/>
          </a:xfrm>
        </p:spPr>
        <p:txBody>
          <a:bodyPr/>
          <a:lstStyle/>
          <a:p>
            <a:r>
              <a:rPr lang="en-US" b="1"/>
              <a:t>E</a:t>
            </a:r>
            <a:r>
              <a:rPr lang="en-US"/>
              <a:t> – </a:t>
            </a:r>
            <a:r>
              <a:rPr lang="en-US" b="1"/>
              <a:t>E</a:t>
            </a:r>
            <a:r>
              <a:rPr lang="en-US"/>
              <a:t>xamples (/Test/TDD)</a:t>
            </a:r>
          </a:p>
        </p:txBody>
      </p:sp>
      <p:graphicFrame>
        <p:nvGraphicFramePr>
          <p:cNvPr id="4" name="Table 3">
            <a:extLst>
              <a:ext uri="{FF2B5EF4-FFF2-40B4-BE49-F238E27FC236}">
                <a16:creationId xmlns:a16="http://schemas.microsoft.com/office/drawing/2014/main" id="{BC29FFFB-7692-4C20-89CA-F76FBFCFEF10}"/>
              </a:ext>
            </a:extLst>
          </p:cNvPr>
          <p:cNvGraphicFramePr>
            <a:graphicFrameLocks noGrp="1"/>
          </p:cNvGraphicFramePr>
          <p:nvPr>
            <p:extLst>
              <p:ext uri="{D42A27DB-BD31-4B8C-83A1-F6EECF244321}">
                <p14:modId xmlns:p14="http://schemas.microsoft.com/office/powerpoint/2010/main" val="660416471"/>
              </p:ext>
            </p:extLst>
          </p:nvPr>
        </p:nvGraphicFramePr>
        <p:xfrm>
          <a:off x="575733" y="1572895"/>
          <a:ext cx="11074400" cy="4564691"/>
        </p:xfrm>
        <a:graphic>
          <a:graphicData uri="http://schemas.openxmlformats.org/drawingml/2006/table">
            <a:tbl>
              <a:tblPr firstRow="1" bandRow="1">
                <a:tableStyleId>{5C22544A-7EE6-4342-B048-85BDC9FD1C3A}</a:tableStyleId>
              </a:tblPr>
              <a:tblGrid>
                <a:gridCol w="2768600">
                  <a:extLst>
                    <a:ext uri="{9D8B030D-6E8A-4147-A177-3AD203B41FA5}">
                      <a16:colId xmlns:a16="http://schemas.microsoft.com/office/drawing/2014/main" val="1687056552"/>
                    </a:ext>
                  </a:extLst>
                </a:gridCol>
                <a:gridCol w="2768600">
                  <a:extLst>
                    <a:ext uri="{9D8B030D-6E8A-4147-A177-3AD203B41FA5}">
                      <a16:colId xmlns:a16="http://schemas.microsoft.com/office/drawing/2014/main" val="3405021490"/>
                    </a:ext>
                  </a:extLst>
                </a:gridCol>
                <a:gridCol w="2768600">
                  <a:extLst>
                    <a:ext uri="{9D8B030D-6E8A-4147-A177-3AD203B41FA5}">
                      <a16:colId xmlns:a16="http://schemas.microsoft.com/office/drawing/2014/main" val="1928185860"/>
                    </a:ext>
                  </a:extLst>
                </a:gridCol>
                <a:gridCol w="2768600">
                  <a:extLst>
                    <a:ext uri="{9D8B030D-6E8A-4147-A177-3AD203B41FA5}">
                      <a16:colId xmlns:a16="http://schemas.microsoft.com/office/drawing/2014/main" val="72517441"/>
                    </a:ext>
                  </a:extLst>
                </a:gridCol>
              </a:tblGrid>
              <a:tr h="370840">
                <a:tc>
                  <a:txBody>
                    <a:bodyPr/>
                    <a:lstStyle/>
                    <a:p>
                      <a:pPr algn="ctr"/>
                      <a:r>
                        <a:rPr lang="en-US" dirty="0"/>
                        <a:t>Sample </a:t>
                      </a:r>
                      <a:r>
                        <a:rPr lang="en-US" i="1" dirty="0"/>
                        <a:t>s</a:t>
                      </a:r>
                      <a:endParaRPr lang="en-US" dirty="0"/>
                    </a:p>
                  </a:txBody>
                  <a:tcPr/>
                </a:tc>
                <a:tc>
                  <a:txBody>
                    <a:bodyPr/>
                    <a:lstStyle/>
                    <a:p>
                      <a:pPr algn="ctr"/>
                      <a:r>
                        <a:rPr lang="en-US" dirty="0"/>
                        <a:t>Sample </a:t>
                      </a:r>
                      <a:r>
                        <a:rPr lang="en-US" i="1" dirty="0"/>
                        <a:t>t</a:t>
                      </a:r>
                      <a:endParaRPr lang="en-US" dirty="0"/>
                    </a:p>
                  </a:txBody>
                  <a:tcPr/>
                </a:tc>
                <a:tc>
                  <a:txBody>
                    <a:bodyPr/>
                    <a:lstStyle/>
                    <a:p>
                      <a:pPr algn="ctr"/>
                      <a:r>
                        <a:rPr lang="en-US" dirty="0"/>
                        <a:t>Equivalence Class</a:t>
                      </a:r>
                    </a:p>
                  </a:txBody>
                  <a:tcPr/>
                </a:tc>
                <a:tc>
                  <a:txBody>
                    <a:bodyPr/>
                    <a:lstStyle/>
                    <a:p>
                      <a:pPr algn="ctr"/>
                      <a:r>
                        <a:rPr lang="en-US" dirty="0"/>
                        <a:t>Output</a:t>
                      </a:r>
                    </a:p>
                  </a:txBody>
                  <a:tcPr/>
                </a:tc>
                <a:extLst>
                  <a:ext uri="{0D108BD9-81ED-4DB2-BD59-A6C34878D82A}">
                    <a16:rowId xmlns:a16="http://schemas.microsoft.com/office/drawing/2014/main" val="4071357665"/>
                  </a:ext>
                </a:extLst>
              </a:tr>
              <a:tr h="370840">
                <a:tc>
                  <a:txBody>
                    <a:bodyPr/>
                    <a:lstStyle/>
                    <a:p>
                      <a:pPr algn="ctr"/>
                      <a:r>
                        <a:rPr lang="en-US" dirty="0"/>
                        <a:t>null</a:t>
                      </a:r>
                    </a:p>
                  </a:txBody>
                  <a:tcPr/>
                </a:tc>
                <a:tc>
                  <a:txBody>
                    <a:bodyPr/>
                    <a:lstStyle/>
                    <a:p>
                      <a:pPr algn="ctr"/>
                      <a:r>
                        <a:rPr lang="en-US" dirty="0"/>
                        <a:t>null</a:t>
                      </a:r>
                    </a:p>
                  </a:txBody>
                  <a:tcPr/>
                </a:tc>
                <a:tc>
                  <a:txBody>
                    <a:bodyPr/>
                    <a:lstStyle/>
                    <a:p>
                      <a:pPr algn="ctr"/>
                      <a:r>
                        <a:rPr lang="en-US" dirty="0"/>
                        <a:t>Null t, null s</a:t>
                      </a:r>
                    </a:p>
                  </a:txBody>
                  <a:tcPr/>
                </a:tc>
                <a:tc>
                  <a:txBody>
                    <a:bodyPr/>
                    <a:lstStyle/>
                    <a:p>
                      <a:pPr algn="ctr"/>
                      <a:r>
                        <a:rPr lang="en-US" dirty="0"/>
                        <a:t>True</a:t>
                      </a:r>
                    </a:p>
                  </a:txBody>
                  <a:tcPr/>
                </a:tc>
                <a:extLst>
                  <a:ext uri="{0D108BD9-81ED-4DB2-BD59-A6C34878D82A}">
                    <a16:rowId xmlns:a16="http://schemas.microsoft.com/office/drawing/2014/main" val="1458959390"/>
                  </a:ext>
                </a:extLst>
              </a:tr>
              <a:tr h="370840">
                <a:tc>
                  <a:txBody>
                    <a:bodyPr/>
                    <a:lstStyle/>
                    <a:p>
                      <a:pPr algn="ctr"/>
                      <a:endParaRPr lang="en-US" dirty="0"/>
                    </a:p>
                  </a:txBody>
                  <a:tcPr/>
                </a:tc>
                <a:tc>
                  <a:txBody>
                    <a:bodyPr/>
                    <a:lstStyle/>
                    <a:p>
                      <a:pPr algn="ctr"/>
                      <a:r>
                        <a:rPr lang="en-US" dirty="0"/>
                        <a:t>null</a:t>
                      </a:r>
                    </a:p>
                  </a:txBody>
                  <a:tcPr/>
                </a:tc>
                <a:tc>
                  <a:txBody>
                    <a:bodyPr/>
                    <a:lstStyle/>
                    <a:p>
                      <a:pPr algn="ctr"/>
                      <a:r>
                        <a:rPr lang="en-US" dirty="0"/>
                        <a:t>Null t, non-empty s</a:t>
                      </a:r>
                    </a:p>
                  </a:txBody>
                  <a:tcPr/>
                </a:tc>
                <a:tc>
                  <a:txBody>
                    <a:bodyPr/>
                    <a:lstStyle/>
                    <a:p>
                      <a:pPr algn="ctr"/>
                      <a:r>
                        <a:rPr lang="en-US" dirty="0"/>
                        <a:t>True</a:t>
                      </a:r>
                    </a:p>
                  </a:txBody>
                  <a:tcPr/>
                </a:tc>
                <a:extLst>
                  <a:ext uri="{0D108BD9-81ED-4DB2-BD59-A6C34878D82A}">
                    <a16:rowId xmlns:a16="http://schemas.microsoft.com/office/drawing/2014/main" val="2943975894"/>
                  </a:ext>
                </a:extLst>
              </a:tr>
              <a:tr h="370840">
                <a:tc>
                  <a:txBody>
                    <a:bodyPr/>
                    <a:lstStyle/>
                    <a:p>
                      <a:pPr algn="ctr"/>
                      <a:r>
                        <a:rPr lang="en-US" dirty="0"/>
                        <a:t>null</a:t>
                      </a:r>
                    </a:p>
                  </a:txBody>
                  <a:tcPr/>
                </a:tc>
                <a:tc>
                  <a:txBody>
                    <a:bodyPr/>
                    <a:lstStyle/>
                    <a:p>
                      <a:pPr algn="ctr"/>
                      <a:endParaRPr lang="en-US" dirty="0"/>
                    </a:p>
                  </a:txBody>
                  <a:tcPr/>
                </a:tc>
                <a:tc>
                  <a:txBody>
                    <a:bodyPr/>
                    <a:lstStyle/>
                    <a:p>
                      <a:pPr algn="ctr"/>
                      <a:r>
                        <a:rPr lang="en-US" dirty="0"/>
                        <a:t>Null s, non-empty t</a:t>
                      </a:r>
                    </a:p>
                  </a:txBody>
                  <a:tcPr/>
                </a:tc>
                <a:tc>
                  <a:txBody>
                    <a:bodyPr/>
                    <a:lstStyle/>
                    <a:p>
                      <a:pPr algn="ctr"/>
                      <a:r>
                        <a:rPr lang="en-US" dirty="0"/>
                        <a:t>False</a:t>
                      </a:r>
                    </a:p>
                  </a:txBody>
                  <a:tcPr/>
                </a:tc>
                <a:extLst>
                  <a:ext uri="{0D108BD9-81ED-4DB2-BD59-A6C34878D82A}">
                    <a16:rowId xmlns:a16="http://schemas.microsoft.com/office/drawing/2014/main" val="3337853082"/>
                  </a:ext>
                </a:extLst>
              </a:tr>
              <a:tr h="370840">
                <a:tc>
                  <a:txBody>
                    <a:bodyPr/>
                    <a:lstStyle/>
                    <a:p>
                      <a:pPr algn="ctr"/>
                      <a:endParaRPr lang="en-US" dirty="0"/>
                    </a:p>
                  </a:txBody>
                  <a:tcPr/>
                </a:tc>
                <a:tc>
                  <a:txBody>
                    <a:bodyPr/>
                    <a:lstStyle/>
                    <a:p>
                      <a:pPr algn="ctr"/>
                      <a:endParaRPr lang="en-US"/>
                    </a:p>
                  </a:txBody>
                  <a:tcPr/>
                </a:tc>
                <a:tc>
                  <a:txBody>
                    <a:bodyPr/>
                    <a:lstStyle/>
                    <a:p>
                      <a:pPr algn="ctr"/>
                      <a:r>
                        <a:rPr lang="en-US" dirty="0"/>
                        <a:t>Simple success</a:t>
                      </a:r>
                    </a:p>
                  </a:txBody>
                  <a:tcPr/>
                </a:tc>
                <a:tc>
                  <a:txBody>
                    <a:bodyPr/>
                    <a:lstStyle/>
                    <a:p>
                      <a:pPr algn="ctr"/>
                      <a:r>
                        <a:rPr lang="en-US" dirty="0"/>
                        <a:t>True</a:t>
                      </a:r>
                    </a:p>
                  </a:txBody>
                  <a:tcPr/>
                </a:tc>
                <a:extLst>
                  <a:ext uri="{0D108BD9-81ED-4DB2-BD59-A6C34878D82A}">
                    <a16:rowId xmlns:a16="http://schemas.microsoft.com/office/drawing/2014/main" val="426018067"/>
                  </a:ext>
                </a:extLst>
              </a:tr>
              <a:tr h="464387">
                <a:tc>
                  <a:txBody>
                    <a:bodyPr/>
                    <a:lstStyle/>
                    <a:p>
                      <a:pPr algn="ctr"/>
                      <a:endParaRPr lang="en-US" dirty="0"/>
                    </a:p>
                  </a:txBody>
                  <a:tcPr/>
                </a:tc>
                <a:tc>
                  <a:txBody>
                    <a:bodyPr/>
                    <a:lstStyle/>
                    <a:p>
                      <a:pPr algn="ctr"/>
                      <a:endParaRPr lang="en-US"/>
                    </a:p>
                  </a:txBody>
                  <a:tcPr/>
                </a:tc>
                <a:tc>
                  <a:txBody>
                    <a:bodyPr/>
                    <a:lstStyle/>
                    <a:p>
                      <a:pPr algn="ctr"/>
                      <a:r>
                        <a:rPr lang="en-US" dirty="0"/>
                        <a:t>Simple failure </a:t>
                      </a:r>
                    </a:p>
                  </a:txBody>
                  <a:tcPr/>
                </a:tc>
                <a:tc>
                  <a:txBody>
                    <a:bodyPr/>
                    <a:lstStyle/>
                    <a:p>
                      <a:pPr algn="ctr"/>
                      <a:r>
                        <a:rPr lang="en-US" dirty="0"/>
                        <a:t>False</a:t>
                      </a:r>
                    </a:p>
                  </a:txBody>
                  <a:tcPr/>
                </a:tc>
                <a:extLst>
                  <a:ext uri="{0D108BD9-81ED-4DB2-BD59-A6C34878D82A}">
                    <a16:rowId xmlns:a16="http://schemas.microsoft.com/office/drawing/2014/main" val="1048285183"/>
                  </a:ext>
                </a:extLst>
              </a:tr>
              <a:tr h="1068282">
                <a:tc>
                  <a:txBody>
                    <a:bodyPr/>
                    <a:lstStyle/>
                    <a:p>
                      <a:pPr algn="ctr"/>
                      <a:endParaRPr lang="en-US" dirty="0"/>
                    </a:p>
                  </a:txBody>
                  <a:tcPr/>
                </a:tc>
                <a:tc>
                  <a:txBody>
                    <a:bodyPr/>
                    <a:lstStyle/>
                    <a:p>
                      <a:pPr algn="ctr"/>
                      <a:endParaRPr lang="en-US"/>
                    </a:p>
                  </a:txBody>
                  <a:tcPr/>
                </a:tc>
                <a:tc>
                  <a:txBody>
                    <a:bodyPr/>
                    <a:lstStyle/>
                    <a:p>
                      <a:pPr algn="ctr"/>
                      <a:r>
                        <a:rPr lang="en-US" dirty="0"/>
                        <a:t>Simple multi-element success</a:t>
                      </a:r>
                    </a:p>
                  </a:txBody>
                  <a:tcPr/>
                </a:tc>
                <a:tc>
                  <a:txBody>
                    <a:bodyPr/>
                    <a:lstStyle/>
                    <a:p>
                      <a:pPr algn="ctr"/>
                      <a:r>
                        <a:rPr lang="en-US" dirty="0"/>
                        <a:t>True</a:t>
                      </a:r>
                    </a:p>
                  </a:txBody>
                  <a:tcPr/>
                </a:tc>
                <a:extLst>
                  <a:ext uri="{0D108BD9-81ED-4DB2-BD59-A6C34878D82A}">
                    <a16:rowId xmlns:a16="http://schemas.microsoft.com/office/drawing/2014/main" val="807681165"/>
                  </a:ext>
                </a:extLst>
              </a:tr>
              <a:tr h="1068282">
                <a:tc>
                  <a:txBody>
                    <a:bodyPr/>
                    <a:lstStyle/>
                    <a:p>
                      <a:pPr algn="ctr"/>
                      <a:endParaRPr lang="en-US" dirty="0"/>
                    </a:p>
                  </a:txBody>
                  <a:tcPr/>
                </a:tc>
                <a:tc>
                  <a:txBody>
                    <a:bodyPr/>
                    <a:lstStyle/>
                    <a:p>
                      <a:pPr algn="ctr"/>
                      <a:endParaRPr lang="en-US"/>
                    </a:p>
                  </a:txBody>
                  <a:tcPr/>
                </a:tc>
                <a:tc>
                  <a:txBody>
                    <a:bodyPr/>
                    <a:lstStyle/>
                    <a:p>
                      <a:pPr algn="ctr"/>
                      <a:r>
                        <a:rPr lang="en-US" dirty="0"/>
                        <a:t>Root match + simple value mismatch</a:t>
                      </a:r>
                    </a:p>
                  </a:txBody>
                  <a:tcPr/>
                </a:tc>
                <a:tc>
                  <a:txBody>
                    <a:bodyPr/>
                    <a:lstStyle/>
                    <a:p>
                      <a:pPr algn="ctr"/>
                      <a:r>
                        <a:rPr lang="en-US" dirty="0"/>
                        <a:t>False</a:t>
                      </a:r>
                    </a:p>
                  </a:txBody>
                  <a:tcPr/>
                </a:tc>
                <a:extLst>
                  <a:ext uri="{0D108BD9-81ED-4DB2-BD59-A6C34878D82A}">
                    <a16:rowId xmlns:a16="http://schemas.microsoft.com/office/drawing/2014/main" val="2325237809"/>
                  </a:ext>
                </a:extLst>
              </a:tr>
            </a:tbl>
          </a:graphicData>
        </a:graphic>
      </p:graphicFrame>
      <p:pic>
        <p:nvPicPr>
          <p:cNvPr id="15" name="Picture 14">
            <a:extLst>
              <a:ext uri="{FF2B5EF4-FFF2-40B4-BE49-F238E27FC236}">
                <a16:creationId xmlns:a16="http://schemas.microsoft.com/office/drawing/2014/main" id="{910E092B-5974-4269-82F2-A9592ADA804A}"/>
              </a:ext>
            </a:extLst>
          </p:cNvPr>
          <p:cNvPicPr>
            <a:picLocks noChangeAspect="1"/>
          </p:cNvPicPr>
          <p:nvPr/>
        </p:nvPicPr>
        <p:blipFill rotWithShape="1">
          <a:blip r:embed="rId3"/>
          <a:srcRect l="15458" t="3317" r="14293" b="8171"/>
          <a:stretch/>
        </p:blipFill>
        <p:spPr>
          <a:xfrm>
            <a:off x="1781632" y="2369225"/>
            <a:ext cx="338328" cy="338328"/>
          </a:xfrm>
          <a:prstGeom prst="rect">
            <a:avLst/>
          </a:prstGeom>
        </p:spPr>
      </p:pic>
      <p:pic>
        <p:nvPicPr>
          <p:cNvPr id="16" name="Picture 15">
            <a:extLst>
              <a:ext uri="{FF2B5EF4-FFF2-40B4-BE49-F238E27FC236}">
                <a16:creationId xmlns:a16="http://schemas.microsoft.com/office/drawing/2014/main" id="{848AC2F5-617B-496A-A748-81301DBEC1EA}"/>
              </a:ext>
            </a:extLst>
          </p:cNvPr>
          <p:cNvPicPr>
            <a:picLocks noChangeAspect="1"/>
          </p:cNvPicPr>
          <p:nvPr/>
        </p:nvPicPr>
        <p:blipFill rotWithShape="1">
          <a:blip r:embed="rId3"/>
          <a:srcRect l="15458" t="3317" r="14293" b="8171"/>
          <a:stretch/>
        </p:blipFill>
        <p:spPr>
          <a:xfrm>
            <a:off x="1781632" y="3165555"/>
            <a:ext cx="338328" cy="338328"/>
          </a:xfrm>
          <a:prstGeom prst="rect">
            <a:avLst/>
          </a:prstGeom>
        </p:spPr>
      </p:pic>
      <p:pic>
        <p:nvPicPr>
          <p:cNvPr id="17" name="Picture 16">
            <a:extLst>
              <a:ext uri="{FF2B5EF4-FFF2-40B4-BE49-F238E27FC236}">
                <a16:creationId xmlns:a16="http://schemas.microsoft.com/office/drawing/2014/main" id="{62867AD0-04B9-465D-BA05-B1093CC7F93E}"/>
              </a:ext>
            </a:extLst>
          </p:cNvPr>
          <p:cNvPicPr>
            <a:picLocks noChangeAspect="1"/>
          </p:cNvPicPr>
          <p:nvPr/>
        </p:nvPicPr>
        <p:blipFill rotWithShape="1">
          <a:blip r:embed="rId3"/>
          <a:srcRect l="15458" t="3317" r="14293" b="8171"/>
          <a:stretch/>
        </p:blipFill>
        <p:spPr>
          <a:xfrm>
            <a:off x="4558698" y="3174039"/>
            <a:ext cx="338328" cy="338328"/>
          </a:xfrm>
          <a:prstGeom prst="rect">
            <a:avLst/>
          </a:prstGeom>
        </p:spPr>
      </p:pic>
      <p:pic>
        <p:nvPicPr>
          <p:cNvPr id="18" name="Picture 17">
            <a:extLst>
              <a:ext uri="{FF2B5EF4-FFF2-40B4-BE49-F238E27FC236}">
                <a16:creationId xmlns:a16="http://schemas.microsoft.com/office/drawing/2014/main" id="{376C2B82-9A7E-4B56-9125-DFD05048E5B4}"/>
              </a:ext>
            </a:extLst>
          </p:cNvPr>
          <p:cNvPicPr>
            <a:picLocks noChangeAspect="1"/>
          </p:cNvPicPr>
          <p:nvPr/>
        </p:nvPicPr>
        <p:blipFill rotWithShape="1">
          <a:blip r:embed="rId3"/>
          <a:srcRect l="15458" t="3317" r="14293" b="8171"/>
          <a:stretch/>
        </p:blipFill>
        <p:spPr>
          <a:xfrm>
            <a:off x="1781632" y="3598739"/>
            <a:ext cx="338328" cy="338328"/>
          </a:xfrm>
          <a:prstGeom prst="rect">
            <a:avLst/>
          </a:prstGeom>
        </p:spPr>
      </p:pic>
      <p:pic>
        <p:nvPicPr>
          <p:cNvPr id="20" name="Picture 19">
            <a:extLst>
              <a:ext uri="{FF2B5EF4-FFF2-40B4-BE49-F238E27FC236}">
                <a16:creationId xmlns:a16="http://schemas.microsoft.com/office/drawing/2014/main" id="{102D3E69-C7C1-4677-9238-EBA80A3D223D}"/>
              </a:ext>
            </a:extLst>
          </p:cNvPr>
          <p:cNvPicPr>
            <a:picLocks noChangeAspect="1"/>
          </p:cNvPicPr>
          <p:nvPr/>
        </p:nvPicPr>
        <p:blipFill rotWithShape="1">
          <a:blip r:embed="rId4"/>
          <a:srcRect l="1439" r="1439"/>
          <a:stretch/>
        </p:blipFill>
        <p:spPr>
          <a:xfrm>
            <a:off x="4558698" y="3606294"/>
            <a:ext cx="338328" cy="338328"/>
          </a:xfrm>
          <a:prstGeom prst="rect">
            <a:avLst/>
          </a:prstGeom>
        </p:spPr>
      </p:pic>
      <p:pic>
        <p:nvPicPr>
          <p:cNvPr id="21" name="Picture 20">
            <a:extLst>
              <a:ext uri="{FF2B5EF4-FFF2-40B4-BE49-F238E27FC236}">
                <a16:creationId xmlns:a16="http://schemas.microsoft.com/office/drawing/2014/main" id="{8811024B-4A44-4BD7-9A94-D2E05A693A21}"/>
              </a:ext>
            </a:extLst>
          </p:cNvPr>
          <p:cNvPicPr>
            <a:picLocks noChangeAspect="1"/>
          </p:cNvPicPr>
          <p:nvPr/>
        </p:nvPicPr>
        <p:blipFill rotWithShape="1">
          <a:blip r:embed="rId3"/>
          <a:srcRect l="15458" t="3317" r="14293" b="8171"/>
          <a:stretch/>
        </p:blipFill>
        <p:spPr>
          <a:xfrm>
            <a:off x="4558698" y="2776112"/>
            <a:ext cx="338328" cy="338328"/>
          </a:xfrm>
          <a:prstGeom prst="rect">
            <a:avLst/>
          </a:prstGeom>
        </p:spPr>
      </p:pic>
      <p:pic>
        <p:nvPicPr>
          <p:cNvPr id="22" name="Picture 21">
            <a:extLst>
              <a:ext uri="{FF2B5EF4-FFF2-40B4-BE49-F238E27FC236}">
                <a16:creationId xmlns:a16="http://schemas.microsoft.com/office/drawing/2014/main" id="{7C1161A7-1E0E-419A-BF7B-95F268ABD4B7}"/>
              </a:ext>
            </a:extLst>
          </p:cNvPr>
          <p:cNvPicPr>
            <a:picLocks noChangeAspect="1"/>
          </p:cNvPicPr>
          <p:nvPr/>
        </p:nvPicPr>
        <p:blipFill>
          <a:blip r:embed="rId5"/>
          <a:stretch>
            <a:fillRect/>
          </a:stretch>
        </p:blipFill>
        <p:spPr>
          <a:xfrm>
            <a:off x="1299775" y="4099655"/>
            <a:ext cx="1302041" cy="814073"/>
          </a:xfrm>
          <a:prstGeom prst="rect">
            <a:avLst/>
          </a:prstGeom>
        </p:spPr>
      </p:pic>
      <p:grpSp>
        <p:nvGrpSpPr>
          <p:cNvPr id="23" name="Group 22">
            <a:extLst>
              <a:ext uri="{FF2B5EF4-FFF2-40B4-BE49-F238E27FC236}">
                <a16:creationId xmlns:a16="http://schemas.microsoft.com/office/drawing/2014/main" id="{1EB74C03-8802-4766-97D4-D4E0059077A9}"/>
              </a:ext>
            </a:extLst>
          </p:cNvPr>
          <p:cNvGrpSpPr>
            <a:grpSpLocks noChangeAspect="1"/>
          </p:cNvGrpSpPr>
          <p:nvPr/>
        </p:nvGrpSpPr>
        <p:grpSpPr>
          <a:xfrm>
            <a:off x="4343802" y="4099655"/>
            <a:ext cx="816055" cy="814072"/>
            <a:chOff x="5319712" y="2175934"/>
            <a:chExt cx="3265489" cy="3257550"/>
          </a:xfrm>
        </p:grpSpPr>
        <p:pic>
          <p:nvPicPr>
            <p:cNvPr id="24" name="Picture 23">
              <a:extLst>
                <a:ext uri="{FF2B5EF4-FFF2-40B4-BE49-F238E27FC236}">
                  <a16:creationId xmlns:a16="http://schemas.microsoft.com/office/drawing/2014/main" id="{B9118D6D-4FD7-43B0-A993-FD6124C00DD5}"/>
                </a:ext>
              </a:extLst>
            </p:cNvPr>
            <p:cNvPicPr>
              <a:picLocks noChangeAspect="1"/>
            </p:cNvPicPr>
            <p:nvPr/>
          </p:nvPicPr>
          <p:blipFill rotWithShape="1">
            <a:blip r:embed="rId6"/>
            <a:srcRect r="37325"/>
            <a:stretch/>
          </p:blipFill>
          <p:spPr>
            <a:xfrm>
              <a:off x="5319712" y="2175934"/>
              <a:ext cx="3265489" cy="3257550"/>
            </a:xfrm>
            <a:prstGeom prst="rect">
              <a:avLst/>
            </a:prstGeom>
          </p:spPr>
        </p:pic>
        <p:sp>
          <p:nvSpPr>
            <p:cNvPr id="25" name="Rectangle 24">
              <a:extLst>
                <a:ext uri="{FF2B5EF4-FFF2-40B4-BE49-F238E27FC236}">
                  <a16:creationId xmlns:a16="http://schemas.microsoft.com/office/drawing/2014/main" id="{3B2ACA4D-FFA0-451F-8E84-F2FECB4A3156}"/>
                </a:ext>
              </a:extLst>
            </p:cNvPr>
            <p:cNvSpPr/>
            <p:nvPr/>
          </p:nvSpPr>
          <p:spPr>
            <a:xfrm>
              <a:off x="8362420" y="3318933"/>
              <a:ext cx="222781" cy="48577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a:gradFill>
                  <a:gsLst>
                    <a:gs pos="53097">
                      <a:schemeClr val="tx1"/>
                    </a:gs>
                    <a:gs pos="29000">
                      <a:schemeClr val="tx1"/>
                    </a:gs>
                  </a:gsLst>
                  <a:lin ang="5400000" scaled="1"/>
                </a:gradFill>
              </a:endParaRPr>
            </a:p>
          </p:txBody>
        </p:sp>
      </p:grpSp>
      <p:pic>
        <p:nvPicPr>
          <p:cNvPr id="27" name="Picture 26">
            <a:extLst>
              <a:ext uri="{FF2B5EF4-FFF2-40B4-BE49-F238E27FC236}">
                <a16:creationId xmlns:a16="http://schemas.microsoft.com/office/drawing/2014/main" id="{0E9814A9-BAC9-4268-AB4C-4F15F1C7B963}"/>
              </a:ext>
            </a:extLst>
          </p:cNvPr>
          <p:cNvPicPr>
            <a:picLocks noChangeAspect="1"/>
          </p:cNvPicPr>
          <p:nvPr/>
        </p:nvPicPr>
        <p:blipFill>
          <a:blip r:embed="rId5"/>
          <a:stretch>
            <a:fillRect/>
          </a:stretch>
        </p:blipFill>
        <p:spPr>
          <a:xfrm>
            <a:off x="1299775" y="5216570"/>
            <a:ext cx="1302041" cy="814073"/>
          </a:xfrm>
          <a:prstGeom prst="rect">
            <a:avLst/>
          </a:prstGeom>
        </p:spPr>
      </p:pic>
      <p:grpSp>
        <p:nvGrpSpPr>
          <p:cNvPr id="9" name="Group 8">
            <a:extLst>
              <a:ext uri="{FF2B5EF4-FFF2-40B4-BE49-F238E27FC236}">
                <a16:creationId xmlns:a16="http://schemas.microsoft.com/office/drawing/2014/main" id="{B48EF2A4-700B-4945-9A60-90891833344F}"/>
              </a:ext>
            </a:extLst>
          </p:cNvPr>
          <p:cNvGrpSpPr/>
          <p:nvPr/>
        </p:nvGrpSpPr>
        <p:grpSpPr>
          <a:xfrm>
            <a:off x="4343802" y="5200585"/>
            <a:ext cx="816055" cy="814072"/>
            <a:chOff x="4343802" y="5008081"/>
            <a:chExt cx="816055" cy="814072"/>
          </a:xfrm>
        </p:grpSpPr>
        <p:grpSp>
          <p:nvGrpSpPr>
            <p:cNvPr id="28" name="Group 27">
              <a:extLst>
                <a:ext uri="{FF2B5EF4-FFF2-40B4-BE49-F238E27FC236}">
                  <a16:creationId xmlns:a16="http://schemas.microsoft.com/office/drawing/2014/main" id="{9FEB0256-11FA-42DB-80DC-3B903BAA3B36}"/>
                </a:ext>
              </a:extLst>
            </p:cNvPr>
            <p:cNvGrpSpPr>
              <a:grpSpLocks noChangeAspect="1"/>
            </p:cNvGrpSpPr>
            <p:nvPr/>
          </p:nvGrpSpPr>
          <p:grpSpPr>
            <a:xfrm>
              <a:off x="4343802" y="5008081"/>
              <a:ext cx="816055" cy="814072"/>
              <a:chOff x="5319712" y="2175934"/>
              <a:chExt cx="3265489" cy="3257550"/>
            </a:xfrm>
          </p:grpSpPr>
          <p:pic>
            <p:nvPicPr>
              <p:cNvPr id="29" name="Picture 28">
                <a:extLst>
                  <a:ext uri="{FF2B5EF4-FFF2-40B4-BE49-F238E27FC236}">
                    <a16:creationId xmlns:a16="http://schemas.microsoft.com/office/drawing/2014/main" id="{13EAB488-84F4-47B4-9C36-F7D83A4624E2}"/>
                  </a:ext>
                </a:extLst>
              </p:cNvPr>
              <p:cNvPicPr>
                <a:picLocks noChangeAspect="1"/>
              </p:cNvPicPr>
              <p:nvPr/>
            </p:nvPicPr>
            <p:blipFill rotWithShape="1">
              <a:blip r:embed="rId6"/>
              <a:srcRect r="37325"/>
              <a:stretch/>
            </p:blipFill>
            <p:spPr>
              <a:xfrm>
                <a:off x="5319712" y="2175934"/>
                <a:ext cx="3265489" cy="3257550"/>
              </a:xfrm>
              <a:prstGeom prst="rect">
                <a:avLst/>
              </a:prstGeom>
            </p:spPr>
          </p:pic>
          <p:sp>
            <p:nvSpPr>
              <p:cNvPr id="30" name="Rectangle 29">
                <a:extLst>
                  <a:ext uri="{FF2B5EF4-FFF2-40B4-BE49-F238E27FC236}">
                    <a16:creationId xmlns:a16="http://schemas.microsoft.com/office/drawing/2014/main" id="{8B09382A-B9AA-48B7-967C-1C95CE3CEA03}"/>
                  </a:ext>
                </a:extLst>
              </p:cNvPr>
              <p:cNvSpPr/>
              <p:nvPr/>
            </p:nvSpPr>
            <p:spPr>
              <a:xfrm>
                <a:off x="8362420" y="3318933"/>
                <a:ext cx="222781" cy="48577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a:gradFill>
                    <a:gsLst>
                      <a:gs pos="53097">
                        <a:schemeClr val="tx1"/>
                      </a:gs>
                      <a:gs pos="29000">
                        <a:schemeClr val="tx1"/>
                      </a:gs>
                    </a:gsLst>
                    <a:lin ang="5400000" scaled="1"/>
                  </a:gradFill>
                </a:endParaRPr>
              </a:p>
            </p:txBody>
          </p:sp>
        </p:grpSp>
        <p:pic>
          <p:nvPicPr>
            <p:cNvPr id="5" name="Picture 4">
              <a:extLst>
                <a:ext uri="{FF2B5EF4-FFF2-40B4-BE49-F238E27FC236}">
                  <a16:creationId xmlns:a16="http://schemas.microsoft.com/office/drawing/2014/main" id="{06826653-C2B4-4DF8-B3B0-8ACCC0A26EF8}"/>
                </a:ext>
              </a:extLst>
            </p:cNvPr>
            <p:cNvPicPr>
              <a:picLocks noChangeAspect="1"/>
            </p:cNvPicPr>
            <p:nvPr/>
          </p:nvPicPr>
          <p:blipFill>
            <a:blip r:embed="rId7"/>
            <a:stretch>
              <a:fillRect/>
            </a:stretch>
          </p:blipFill>
          <p:spPr>
            <a:xfrm>
              <a:off x="4458411" y="5574054"/>
              <a:ext cx="144940" cy="164592"/>
            </a:xfrm>
            <a:prstGeom prst="rect">
              <a:avLst/>
            </a:prstGeom>
          </p:spPr>
        </p:pic>
      </p:grpSp>
    </p:spTree>
    <p:extLst>
      <p:ext uri="{BB962C8B-B14F-4D97-AF65-F5344CB8AC3E}">
        <p14:creationId xmlns:p14="http://schemas.microsoft.com/office/powerpoint/2010/main" val="5144847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DCAB9-D39C-467F-8356-55993C2FFA7C}"/>
              </a:ext>
            </a:extLst>
          </p:cNvPr>
          <p:cNvSpPr>
            <a:spLocks noGrp="1"/>
          </p:cNvSpPr>
          <p:nvPr>
            <p:ph type="title"/>
          </p:nvPr>
        </p:nvSpPr>
        <p:spPr>
          <a:xfrm>
            <a:off x="428184" y="237391"/>
            <a:ext cx="10545612" cy="1143000"/>
          </a:xfrm>
        </p:spPr>
        <p:txBody>
          <a:bodyPr/>
          <a:lstStyle/>
          <a:p>
            <a:r>
              <a:rPr lang="en-US" b="1"/>
              <a:t>E</a:t>
            </a:r>
            <a:r>
              <a:rPr lang="en-US"/>
              <a:t> – </a:t>
            </a:r>
            <a:r>
              <a:rPr lang="en-US" b="1"/>
              <a:t>E</a:t>
            </a:r>
            <a:r>
              <a:rPr lang="en-US"/>
              <a:t>xamples (/Test/TDD)</a:t>
            </a:r>
          </a:p>
        </p:txBody>
      </p:sp>
      <p:graphicFrame>
        <p:nvGraphicFramePr>
          <p:cNvPr id="4" name="Table 3">
            <a:extLst>
              <a:ext uri="{FF2B5EF4-FFF2-40B4-BE49-F238E27FC236}">
                <a16:creationId xmlns:a16="http://schemas.microsoft.com/office/drawing/2014/main" id="{BC29FFFB-7692-4C20-89CA-F76FBFCFEF10}"/>
              </a:ext>
            </a:extLst>
          </p:cNvPr>
          <p:cNvGraphicFramePr>
            <a:graphicFrameLocks noGrp="1"/>
          </p:cNvGraphicFramePr>
          <p:nvPr>
            <p:extLst>
              <p:ext uri="{D42A27DB-BD31-4B8C-83A1-F6EECF244321}">
                <p14:modId xmlns:p14="http://schemas.microsoft.com/office/powerpoint/2010/main" val="998474830"/>
              </p:ext>
            </p:extLst>
          </p:nvPr>
        </p:nvGraphicFramePr>
        <p:xfrm>
          <a:off x="575733" y="1364349"/>
          <a:ext cx="11074400" cy="5421462"/>
        </p:xfrm>
        <a:graphic>
          <a:graphicData uri="http://schemas.openxmlformats.org/drawingml/2006/table">
            <a:tbl>
              <a:tblPr firstRow="1" bandRow="1">
                <a:tableStyleId>{5C22544A-7EE6-4342-B048-85BDC9FD1C3A}</a:tableStyleId>
              </a:tblPr>
              <a:tblGrid>
                <a:gridCol w="2768600">
                  <a:extLst>
                    <a:ext uri="{9D8B030D-6E8A-4147-A177-3AD203B41FA5}">
                      <a16:colId xmlns:a16="http://schemas.microsoft.com/office/drawing/2014/main" val="1687056552"/>
                    </a:ext>
                  </a:extLst>
                </a:gridCol>
                <a:gridCol w="2768600">
                  <a:extLst>
                    <a:ext uri="{9D8B030D-6E8A-4147-A177-3AD203B41FA5}">
                      <a16:colId xmlns:a16="http://schemas.microsoft.com/office/drawing/2014/main" val="3405021490"/>
                    </a:ext>
                  </a:extLst>
                </a:gridCol>
                <a:gridCol w="2768600">
                  <a:extLst>
                    <a:ext uri="{9D8B030D-6E8A-4147-A177-3AD203B41FA5}">
                      <a16:colId xmlns:a16="http://schemas.microsoft.com/office/drawing/2014/main" val="1928185860"/>
                    </a:ext>
                  </a:extLst>
                </a:gridCol>
                <a:gridCol w="2768600">
                  <a:extLst>
                    <a:ext uri="{9D8B030D-6E8A-4147-A177-3AD203B41FA5}">
                      <a16:colId xmlns:a16="http://schemas.microsoft.com/office/drawing/2014/main" val="72517441"/>
                    </a:ext>
                  </a:extLst>
                </a:gridCol>
              </a:tblGrid>
              <a:tr h="370840">
                <a:tc>
                  <a:txBody>
                    <a:bodyPr/>
                    <a:lstStyle/>
                    <a:p>
                      <a:pPr algn="ctr"/>
                      <a:r>
                        <a:rPr lang="en-US" dirty="0"/>
                        <a:t>Sample </a:t>
                      </a:r>
                      <a:r>
                        <a:rPr lang="en-US" i="1" dirty="0"/>
                        <a:t>s</a:t>
                      </a:r>
                      <a:endParaRPr lang="en-US" dirty="0"/>
                    </a:p>
                  </a:txBody>
                  <a:tcPr/>
                </a:tc>
                <a:tc>
                  <a:txBody>
                    <a:bodyPr/>
                    <a:lstStyle/>
                    <a:p>
                      <a:pPr algn="ctr"/>
                      <a:r>
                        <a:rPr lang="en-US" dirty="0"/>
                        <a:t>Sample </a:t>
                      </a:r>
                      <a:r>
                        <a:rPr lang="en-US" i="1" dirty="0"/>
                        <a:t>t</a:t>
                      </a:r>
                      <a:endParaRPr lang="en-US" dirty="0"/>
                    </a:p>
                  </a:txBody>
                  <a:tcPr/>
                </a:tc>
                <a:tc>
                  <a:txBody>
                    <a:bodyPr/>
                    <a:lstStyle/>
                    <a:p>
                      <a:pPr algn="ctr"/>
                      <a:r>
                        <a:rPr lang="en-US" dirty="0"/>
                        <a:t>Equivalence Class</a:t>
                      </a:r>
                    </a:p>
                  </a:txBody>
                  <a:tcPr/>
                </a:tc>
                <a:tc>
                  <a:txBody>
                    <a:bodyPr/>
                    <a:lstStyle/>
                    <a:p>
                      <a:pPr algn="ctr"/>
                      <a:r>
                        <a:rPr lang="en-US" dirty="0"/>
                        <a:t>Output</a:t>
                      </a:r>
                    </a:p>
                  </a:txBody>
                  <a:tcPr/>
                </a:tc>
                <a:extLst>
                  <a:ext uri="{0D108BD9-81ED-4DB2-BD59-A6C34878D82A}">
                    <a16:rowId xmlns:a16="http://schemas.microsoft.com/office/drawing/2014/main" val="4071357665"/>
                  </a:ext>
                </a:extLst>
              </a:tr>
              <a:tr h="1258819">
                <a:tc>
                  <a:txBody>
                    <a:bodyPr/>
                    <a:lstStyle/>
                    <a:p>
                      <a:pPr algn="ctr"/>
                      <a:endParaRPr lang="en-US" dirty="0"/>
                    </a:p>
                  </a:txBody>
                  <a:tcPr/>
                </a:tc>
                <a:tc>
                  <a:txBody>
                    <a:bodyPr/>
                    <a:lstStyle/>
                    <a:p>
                      <a:pPr algn="ctr"/>
                      <a:endParaRPr lang="en-US" dirty="0"/>
                    </a:p>
                  </a:txBody>
                  <a:tcPr/>
                </a:tc>
                <a:tc>
                  <a:txBody>
                    <a:bodyPr/>
                    <a:lstStyle/>
                    <a:p>
                      <a:pPr algn="ctr"/>
                      <a:r>
                        <a:rPr lang="en-US" dirty="0"/>
                        <a:t>Matching subtree not at root of s</a:t>
                      </a:r>
                    </a:p>
                  </a:txBody>
                  <a:tcPr/>
                </a:tc>
                <a:tc>
                  <a:txBody>
                    <a:bodyPr/>
                    <a:lstStyle/>
                    <a:p>
                      <a:pPr algn="ctr"/>
                      <a:r>
                        <a:rPr lang="en-US" dirty="0"/>
                        <a:t>True</a:t>
                      </a:r>
                    </a:p>
                  </a:txBody>
                  <a:tcPr/>
                </a:tc>
                <a:extLst>
                  <a:ext uri="{0D108BD9-81ED-4DB2-BD59-A6C34878D82A}">
                    <a16:rowId xmlns:a16="http://schemas.microsoft.com/office/drawing/2014/main" val="1458959390"/>
                  </a:ext>
                </a:extLst>
              </a:tr>
              <a:tr h="1299410">
                <a:tc>
                  <a:txBody>
                    <a:bodyPr/>
                    <a:lstStyle/>
                    <a:p>
                      <a:pPr algn="ctr"/>
                      <a:endParaRPr lang="en-US" dirty="0"/>
                    </a:p>
                  </a:txBody>
                  <a:tcPr/>
                </a:tc>
                <a:tc>
                  <a:txBody>
                    <a:bodyPr/>
                    <a:lstStyle/>
                    <a:p>
                      <a:pPr algn="ctr"/>
                      <a:endParaRPr lang="en-US" dirty="0"/>
                    </a:p>
                  </a:txBody>
                  <a:tcPr/>
                </a:tc>
                <a:tc>
                  <a:txBody>
                    <a:bodyPr/>
                    <a:lstStyle/>
                    <a:p>
                      <a:pPr algn="ctr"/>
                      <a:r>
                        <a:rPr lang="en-US" dirty="0"/>
                        <a:t>Mismatched at leaf level (t ends early)</a:t>
                      </a:r>
                    </a:p>
                  </a:txBody>
                  <a:tcPr/>
                </a:tc>
                <a:tc>
                  <a:txBody>
                    <a:bodyPr/>
                    <a:lstStyle/>
                    <a:p>
                      <a:pPr algn="ctr"/>
                      <a:r>
                        <a:rPr lang="en-US" dirty="0"/>
                        <a:t>False</a:t>
                      </a:r>
                    </a:p>
                  </a:txBody>
                  <a:tcPr/>
                </a:tc>
                <a:extLst>
                  <a:ext uri="{0D108BD9-81ED-4DB2-BD59-A6C34878D82A}">
                    <a16:rowId xmlns:a16="http://schemas.microsoft.com/office/drawing/2014/main" val="2943975894"/>
                  </a:ext>
                </a:extLst>
              </a:tr>
              <a:tr h="1341671">
                <a:tc>
                  <a:txBody>
                    <a:bodyPr/>
                    <a:lstStyle/>
                    <a:p>
                      <a:pPr algn="ctr"/>
                      <a:endParaRPr lang="en-US" dirty="0"/>
                    </a:p>
                  </a:txBody>
                  <a:tcPr/>
                </a:tc>
                <a:tc>
                  <a:txBody>
                    <a:bodyPr/>
                    <a:lstStyle/>
                    <a:p>
                      <a:pPr algn="ctr"/>
                      <a:endParaRPr lang="en-US" dirty="0"/>
                    </a:p>
                  </a:txBody>
                  <a:tcPr/>
                </a:tc>
                <a:tc>
                  <a:txBody>
                    <a:bodyPr/>
                    <a:lstStyle/>
                    <a:p>
                      <a:pPr marL="0" marR="0" lvl="0" indent="0" algn="ctr" defTabSz="498603" rtl="0" eaLnBrk="1" fontAlgn="auto" latinLnBrk="0" hangingPunct="1">
                        <a:lnSpc>
                          <a:spcPct val="100000"/>
                        </a:lnSpc>
                        <a:spcBef>
                          <a:spcPts val="0"/>
                        </a:spcBef>
                        <a:spcAft>
                          <a:spcPts val="0"/>
                        </a:spcAft>
                        <a:buClrTx/>
                        <a:buSzTx/>
                        <a:buFontTx/>
                        <a:buNone/>
                        <a:tabLst/>
                        <a:defRPr/>
                      </a:pPr>
                      <a:r>
                        <a:rPr lang="en-US" dirty="0"/>
                        <a:t>Mismatched at leaf level (s ends early)</a:t>
                      </a:r>
                    </a:p>
                  </a:txBody>
                  <a:tcPr/>
                </a:tc>
                <a:tc>
                  <a:txBody>
                    <a:bodyPr/>
                    <a:lstStyle/>
                    <a:p>
                      <a:pPr algn="ctr"/>
                      <a:r>
                        <a:rPr lang="en-US" dirty="0"/>
                        <a:t>False</a:t>
                      </a:r>
                    </a:p>
                  </a:txBody>
                  <a:tcPr/>
                </a:tc>
                <a:extLst>
                  <a:ext uri="{0D108BD9-81ED-4DB2-BD59-A6C34878D82A}">
                    <a16:rowId xmlns:a16="http://schemas.microsoft.com/office/drawing/2014/main" val="3337853082"/>
                  </a:ext>
                </a:extLst>
              </a:tr>
              <a:tr h="1128814">
                <a:tc>
                  <a:txBody>
                    <a:bodyPr/>
                    <a:lstStyle/>
                    <a:p>
                      <a:pPr algn="ctr"/>
                      <a:endParaRPr lang="en-US" dirty="0"/>
                    </a:p>
                  </a:txBody>
                  <a:tcPr/>
                </a:tc>
                <a:tc>
                  <a:txBody>
                    <a:bodyPr/>
                    <a:lstStyle/>
                    <a:p>
                      <a:pPr algn="ctr"/>
                      <a:endParaRPr lang="en-US" dirty="0"/>
                    </a:p>
                  </a:txBody>
                  <a:tcPr/>
                </a:tc>
                <a:tc>
                  <a:txBody>
                    <a:bodyPr/>
                    <a:lstStyle/>
                    <a:p>
                      <a:pPr algn="ctr"/>
                      <a:r>
                        <a:rPr lang="en-US" dirty="0"/>
                        <a:t>Evil? Lots of partial matches, but no complete match</a:t>
                      </a:r>
                    </a:p>
                  </a:txBody>
                  <a:tcPr/>
                </a:tc>
                <a:tc>
                  <a:txBody>
                    <a:bodyPr/>
                    <a:lstStyle/>
                    <a:p>
                      <a:pPr algn="ctr"/>
                      <a:r>
                        <a:rPr lang="en-US" dirty="0"/>
                        <a:t>False</a:t>
                      </a:r>
                    </a:p>
                  </a:txBody>
                  <a:tcPr/>
                </a:tc>
                <a:extLst>
                  <a:ext uri="{0D108BD9-81ED-4DB2-BD59-A6C34878D82A}">
                    <a16:rowId xmlns:a16="http://schemas.microsoft.com/office/drawing/2014/main" val="426018067"/>
                  </a:ext>
                </a:extLst>
              </a:tr>
            </a:tbl>
          </a:graphicData>
        </a:graphic>
      </p:graphicFrame>
      <p:grpSp>
        <p:nvGrpSpPr>
          <p:cNvPr id="26" name="Group 25">
            <a:extLst>
              <a:ext uri="{FF2B5EF4-FFF2-40B4-BE49-F238E27FC236}">
                <a16:creationId xmlns:a16="http://schemas.microsoft.com/office/drawing/2014/main" id="{49E11CFA-5FCE-48CB-99D2-EDF8FBF63313}"/>
              </a:ext>
            </a:extLst>
          </p:cNvPr>
          <p:cNvGrpSpPr>
            <a:grpSpLocks noChangeAspect="1"/>
          </p:cNvGrpSpPr>
          <p:nvPr/>
        </p:nvGrpSpPr>
        <p:grpSpPr>
          <a:xfrm>
            <a:off x="1547918" y="1814486"/>
            <a:ext cx="690678" cy="1092255"/>
            <a:chOff x="6491234" y="3228250"/>
            <a:chExt cx="1642124" cy="2596896"/>
          </a:xfrm>
        </p:grpSpPr>
        <p:sp>
          <p:nvSpPr>
            <p:cNvPr id="31" name="Rectangle 30">
              <a:extLst>
                <a:ext uri="{FF2B5EF4-FFF2-40B4-BE49-F238E27FC236}">
                  <a16:creationId xmlns:a16="http://schemas.microsoft.com/office/drawing/2014/main" id="{817EA9DD-517A-4E2A-8A01-8E2FEFF3B71F}"/>
                </a:ext>
              </a:extLst>
            </p:cNvPr>
            <p:cNvSpPr/>
            <p:nvPr/>
          </p:nvSpPr>
          <p:spPr>
            <a:xfrm>
              <a:off x="6496582" y="3228250"/>
              <a:ext cx="1636776" cy="259689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a:gradFill>
                  <a:gsLst>
                    <a:gs pos="53097">
                      <a:schemeClr val="tx1"/>
                    </a:gs>
                    <a:gs pos="29000">
                      <a:schemeClr val="tx1"/>
                    </a:gs>
                  </a:gsLst>
                  <a:lin ang="5400000" scaled="1"/>
                </a:gradFill>
              </a:endParaRPr>
            </a:p>
          </p:txBody>
        </p:sp>
        <p:grpSp>
          <p:nvGrpSpPr>
            <p:cNvPr id="32" name="Group 31">
              <a:extLst>
                <a:ext uri="{FF2B5EF4-FFF2-40B4-BE49-F238E27FC236}">
                  <a16:creationId xmlns:a16="http://schemas.microsoft.com/office/drawing/2014/main" id="{B38901DB-EA87-4ED0-8DEE-516BF0066E78}"/>
                </a:ext>
              </a:extLst>
            </p:cNvPr>
            <p:cNvGrpSpPr>
              <a:grpSpLocks noChangeAspect="1"/>
            </p:cNvGrpSpPr>
            <p:nvPr/>
          </p:nvGrpSpPr>
          <p:grpSpPr>
            <a:xfrm>
              <a:off x="6491234" y="3228250"/>
              <a:ext cx="1638530" cy="2592102"/>
              <a:chOff x="3135312" y="547159"/>
              <a:chExt cx="3277059" cy="5184203"/>
            </a:xfrm>
            <a:solidFill>
              <a:schemeClr val="bg1"/>
            </a:solidFill>
          </p:grpSpPr>
          <p:pic>
            <p:nvPicPr>
              <p:cNvPr id="33" name="Picture 32">
                <a:extLst>
                  <a:ext uri="{FF2B5EF4-FFF2-40B4-BE49-F238E27FC236}">
                    <a16:creationId xmlns:a16="http://schemas.microsoft.com/office/drawing/2014/main" id="{6D883B8C-17BB-44A1-A422-423ACB3478F3}"/>
                  </a:ext>
                </a:extLst>
              </p:cNvPr>
              <p:cNvPicPr>
                <a:picLocks noChangeAspect="1"/>
              </p:cNvPicPr>
              <p:nvPr/>
            </p:nvPicPr>
            <p:blipFill rotWithShape="1">
              <a:blip r:embed="rId3"/>
              <a:srcRect r="37103"/>
              <a:stretch/>
            </p:blipFill>
            <p:spPr>
              <a:xfrm>
                <a:off x="3135312" y="547159"/>
                <a:ext cx="3277059" cy="3257550"/>
              </a:xfrm>
              <a:prstGeom prst="rect">
                <a:avLst/>
              </a:prstGeom>
              <a:grpFill/>
            </p:spPr>
          </p:pic>
          <p:pic>
            <p:nvPicPr>
              <p:cNvPr id="34" name="Picture 33">
                <a:extLst>
                  <a:ext uri="{FF2B5EF4-FFF2-40B4-BE49-F238E27FC236}">
                    <a16:creationId xmlns:a16="http://schemas.microsoft.com/office/drawing/2014/main" id="{974455CA-76F1-4A46-BDB0-89236D605D6A}"/>
                  </a:ext>
                </a:extLst>
              </p:cNvPr>
              <p:cNvPicPr>
                <a:picLocks noChangeAspect="1"/>
              </p:cNvPicPr>
              <p:nvPr/>
            </p:nvPicPr>
            <p:blipFill rotWithShape="1">
              <a:blip r:embed="rId3"/>
              <a:srcRect l="58673" t="33469"/>
              <a:stretch/>
            </p:blipFill>
            <p:spPr>
              <a:xfrm>
                <a:off x="4259137" y="3564077"/>
                <a:ext cx="2153234" cy="2167285"/>
              </a:xfrm>
              <a:prstGeom prst="rect">
                <a:avLst/>
              </a:prstGeom>
              <a:grpFill/>
            </p:spPr>
          </p:pic>
          <p:sp>
            <p:nvSpPr>
              <p:cNvPr id="35" name="Rectangle 34">
                <a:extLst>
                  <a:ext uri="{FF2B5EF4-FFF2-40B4-BE49-F238E27FC236}">
                    <a16:creationId xmlns:a16="http://schemas.microsoft.com/office/drawing/2014/main" id="{5E64352D-2CA0-414F-9E47-D2C22CE300D0}"/>
                  </a:ext>
                </a:extLst>
              </p:cNvPr>
              <p:cNvSpPr/>
              <p:nvPr/>
            </p:nvSpPr>
            <p:spPr>
              <a:xfrm>
                <a:off x="6192253" y="1669508"/>
                <a:ext cx="220118" cy="415965"/>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a:gradFill>
                    <a:gsLst>
                      <a:gs pos="53097">
                        <a:schemeClr val="tx1"/>
                      </a:gs>
                      <a:gs pos="29000">
                        <a:schemeClr val="tx1"/>
                      </a:gs>
                    </a:gsLst>
                    <a:lin ang="5400000" scaled="1"/>
                  </a:gradFill>
                </a:endParaRPr>
              </a:p>
            </p:txBody>
          </p:sp>
        </p:grpSp>
      </p:grpSp>
      <p:grpSp>
        <p:nvGrpSpPr>
          <p:cNvPr id="36" name="Group 35">
            <a:extLst>
              <a:ext uri="{FF2B5EF4-FFF2-40B4-BE49-F238E27FC236}">
                <a16:creationId xmlns:a16="http://schemas.microsoft.com/office/drawing/2014/main" id="{1289C302-E6D7-46B3-BA93-05709E3A59F5}"/>
              </a:ext>
            </a:extLst>
          </p:cNvPr>
          <p:cNvGrpSpPr>
            <a:grpSpLocks noChangeAspect="1"/>
          </p:cNvGrpSpPr>
          <p:nvPr/>
        </p:nvGrpSpPr>
        <p:grpSpPr>
          <a:xfrm>
            <a:off x="4342931" y="1814486"/>
            <a:ext cx="719450" cy="743478"/>
            <a:chOff x="-1314347" y="2892483"/>
            <a:chExt cx="3152274" cy="3257550"/>
          </a:xfrm>
        </p:grpSpPr>
        <p:grpSp>
          <p:nvGrpSpPr>
            <p:cNvPr id="37" name="Group 36">
              <a:extLst>
                <a:ext uri="{FF2B5EF4-FFF2-40B4-BE49-F238E27FC236}">
                  <a16:creationId xmlns:a16="http://schemas.microsoft.com/office/drawing/2014/main" id="{D4B10F3A-0584-4C81-8E62-4B15D034726F}"/>
                </a:ext>
              </a:extLst>
            </p:cNvPr>
            <p:cNvGrpSpPr/>
            <p:nvPr/>
          </p:nvGrpSpPr>
          <p:grpSpPr>
            <a:xfrm>
              <a:off x="-1314347" y="2892483"/>
              <a:ext cx="3152274" cy="3257550"/>
              <a:chOff x="-1314347" y="2892483"/>
              <a:chExt cx="3152274" cy="3257550"/>
            </a:xfrm>
          </p:grpSpPr>
          <p:pic>
            <p:nvPicPr>
              <p:cNvPr id="39" name="Picture 38">
                <a:extLst>
                  <a:ext uri="{FF2B5EF4-FFF2-40B4-BE49-F238E27FC236}">
                    <a16:creationId xmlns:a16="http://schemas.microsoft.com/office/drawing/2014/main" id="{57D169B5-A7B6-4D13-BA83-AFEA820F4CB6}"/>
                  </a:ext>
                </a:extLst>
              </p:cNvPr>
              <p:cNvPicPr>
                <a:picLocks noChangeAspect="1"/>
              </p:cNvPicPr>
              <p:nvPr/>
            </p:nvPicPr>
            <p:blipFill rotWithShape="1">
              <a:blip r:embed="rId3"/>
              <a:srcRect l="39736" r="-238"/>
              <a:stretch/>
            </p:blipFill>
            <p:spPr>
              <a:xfrm>
                <a:off x="-1314347" y="2892483"/>
                <a:ext cx="3152274" cy="3257550"/>
              </a:xfrm>
              <a:prstGeom prst="rect">
                <a:avLst/>
              </a:prstGeom>
            </p:spPr>
          </p:pic>
          <p:sp>
            <p:nvSpPr>
              <p:cNvPr id="40" name="Rectangle 39">
                <a:extLst>
                  <a:ext uri="{FF2B5EF4-FFF2-40B4-BE49-F238E27FC236}">
                    <a16:creationId xmlns:a16="http://schemas.microsoft.com/office/drawing/2014/main" id="{D74424B0-2044-4551-99CE-FA182BCE63E1}"/>
                  </a:ext>
                </a:extLst>
              </p:cNvPr>
              <p:cNvSpPr/>
              <p:nvPr/>
            </p:nvSpPr>
            <p:spPr>
              <a:xfrm>
                <a:off x="-1314347" y="4023953"/>
                <a:ext cx="176463" cy="44917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a:gradFill>
                    <a:gsLst>
                      <a:gs pos="53097">
                        <a:schemeClr val="tx1"/>
                      </a:gs>
                      <a:gs pos="29000">
                        <a:schemeClr val="tx1"/>
                      </a:gs>
                    </a:gsLst>
                    <a:lin ang="5400000" scaled="1"/>
                  </a:gradFill>
                </a:endParaRPr>
              </a:p>
            </p:txBody>
          </p:sp>
        </p:grpSp>
        <p:pic>
          <p:nvPicPr>
            <p:cNvPr id="38" name="Picture 37">
              <a:extLst>
                <a:ext uri="{FF2B5EF4-FFF2-40B4-BE49-F238E27FC236}">
                  <a16:creationId xmlns:a16="http://schemas.microsoft.com/office/drawing/2014/main" id="{6B86F465-3E73-440A-A39D-B856089A8A10}"/>
                </a:ext>
              </a:extLst>
            </p:cNvPr>
            <p:cNvPicPr>
              <a:picLocks noChangeAspect="1"/>
            </p:cNvPicPr>
            <p:nvPr/>
          </p:nvPicPr>
          <p:blipFill>
            <a:blip r:embed="rId4"/>
            <a:stretch>
              <a:fillRect/>
            </a:stretch>
          </p:blipFill>
          <p:spPr>
            <a:xfrm>
              <a:off x="-1009818" y="3304395"/>
              <a:ext cx="552450" cy="647700"/>
            </a:xfrm>
            <a:prstGeom prst="rect">
              <a:avLst/>
            </a:prstGeom>
          </p:spPr>
        </p:pic>
      </p:grpSp>
      <p:grpSp>
        <p:nvGrpSpPr>
          <p:cNvPr id="41" name="Group 40">
            <a:extLst>
              <a:ext uri="{FF2B5EF4-FFF2-40B4-BE49-F238E27FC236}">
                <a16:creationId xmlns:a16="http://schemas.microsoft.com/office/drawing/2014/main" id="{4BD7848B-510D-4B3A-9F8B-76C2C4D9C8AD}"/>
              </a:ext>
            </a:extLst>
          </p:cNvPr>
          <p:cNvGrpSpPr>
            <a:grpSpLocks noChangeAspect="1"/>
          </p:cNvGrpSpPr>
          <p:nvPr/>
        </p:nvGrpSpPr>
        <p:grpSpPr>
          <a:xfrm>
            <a:off x="1560749" y="3099125"/>
            <a:ext cx="700088" cy="1107136"/>
            <a:chOff x="6491234" y="3228250"/>
            <a:chExt cx="1642124" cy="2596896"/>
          </a:xfrm>
        </p:grpSpPr>
        <p:sp>
          <p:nvSpPr>
            <p:cNvPr id="42" name="Rectangle 41">
              <a:extLst>
                <a:ext uri="{FF2B5EF4-FFF2-40B4-BE49-F238E27FC236}">
                  <a16:creationId xmlns:a16="http://schemas.microsoft.com/office/drawing/2014/main" id="{83103EC8-EB0F-4451-BD72-58B5654AB295}"/>
                </a:ext>
              </a:extLst>
            </p:cNvPr>
            <p:cNvSpPr/>
            <p:nvPr/>
          </p:nvSpPr>
          <p:spPr>
            <a:xfrm>
              <a:off x="6496582" y="3228250"/>
              <a:ext cx="1636776" cy="259689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a:gradFill>
                  <a:gsLst>
                    <a:gs pos="53097">
                      <a:schemeClr val="tx1"/>
                    </a:gs>
                    <a:gs pos="29000">
                      <a:schemeClr val="tx1"/>
                    </a:gs>
                  </a:gsLst>
                  <a:lin ang="5400000" scaled="1"/>
                </a:gradFill>
              </a:endParaRPr>
            </a:p>
          </p:txBody>
        </p:sp>
        <p:grpSp>
          <p:nvGrpSpPr>
            <p:cNvPr id="43" name="Group 42">
              <a:extLst>
                <a:ext uri="{FF2B5EF4-FFF2-40B4-BE49-F238E27FC236}">
                  <a16:creationId xmlns:a16="http://schemas.microsoft.com/office/drawing/2014/main" id="{AFA13EE7-C23C-4161-8E9B-1D5EFC578EFE}"/>
                </a:ext>
              </a:extLst>
            </p:cNvPr>
            <p:cNvGrpSpPr>
              <a:grpSpLocks noChangeAspect="1"/>
            </p:cNvGrpSpPr>
            <p:nvPr/>
          </p:nvGrpSpPr>
          <p:grpSpPr>
            <a:xfrm>
              <a:off x="6491234" y="3228250"/>
              <a:ext cx="1638530" cy="2592102"/>
              <a:chOff x="3135312" y="547159"/>
              <a:chExt cx="3277059" cy="5184203"/>
            </a:xfrm>
            <a:solidFill>
              <a:schemeClr val="bg1"/>
            </a:solidFill>
          </p:grpSpPr>
          <p:pic>
            <p:nvPicPr>
              <p:cNvPr id="44" name="Picture 43">
                <a:extLst>
                  <a:ext uri="{FF2B5EF4-FFF2-40B4-BE49-F238E27FC236}">
                    <a16:creationId xmlns:a16="http://schemas.microsoft.com/office/drawing/2014/main" id="{F023D0F2-9C14-4A2C-A4B9-2A8CC58630AD}"/>
                  </a:ext>
                </a:extLst>
              </p:cNvPr>
              <p:cNvPicPr>
                <a:picLocks noChangeAspect="1"/>
              </p:cNvPicPr>
              <p:nvPr/>
            </p:nvPicPr>
            <p:blipFill rotWithShape="1">
              <a:blip r:embed="rId3"/>
              <a:srcRect r="37103"/>
              <a:stretch/>
            </p:blipFill>
            <p:spPr>
              <a:xfrm>
                <a:off x="3135312" y="547159"/>
                <a:ext cx="3277059" cy="3257550"/>
              </a:xfrm>
              <a:prstGeom prst="rect">
                <a:avLst/>
              </a:prstGeom>
              <a:grpFill/>
            </p:spPr>
          </p:pic>
          <p:pic>
            <p:nvPicPr>
              <p:cNvPr id="45" name="Picture 44">
                <a:extLst>
                  <a:ext uri="{FF2B5EF4-FFF2-40B4-BE49-F238E27FC236}">
                    <a16:creationId xmlns:a16="http://schemas.microsoft.com/office/drawing/2014/main" id="{F0958942-388B-4359-8C67-4D9ED5F070C3}"/>
                  </a:ext>
                </a:extLst>
              </p:cNvPr>
              <p:cNvPicPr>
                <a:picLocks noChangeAspect="1"/>
              </p:cNvPicPr>
              <p:nvPr/>
            </p:nvPicPr>
            <p:blipFill rotWithShape="1">
              <a:blip r:embed="rId3"/>
              <a:srcRect l="58673" t="33469"/>
              <a:stretch/>
            </p:blipFill>
            <p:spPr>
              <a:xfrm>
                <a:off x="4259137" y="3564077"/>
                <a:ext cx="2153234" cy="2167285"/>
              </a:xfrm>
              <a:prstGeom prst="rect">
                <a:avLst/>
              </a:prstGeom>
              <a:grpFill/>
            </p:spPr>
          </p:pic>
          <p:sp>
            <p:nvSpPr>
              <p:cNvPr id="46" name="Rectangle 45">
                <a:extLst>
                  <a:ext uri="{FF2B5EF4-FFF2-40B4-BE49-F238E27FC236}">
                    <a16:creationId xmlns:a16="http://schemas.microsoft.com/office/drawing/2014/main" id="{0829A5B4-498A-414E-99AC-E433037D9B3F}"/>
                  </a:ext>
                </a:extLst>
              </p:cNvPr>
              <p:cNvSpPr/>
              <p:nvPr/>
            </p:nvSpPr>
            <p:spPr>
              <a:xfrm>
                <a:off x="6192253" y="1669508"/>
                <a:ext cx="220118" cy="415965"/>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a:gradFill>
                    <a:gsLst>
                      <a:gs pos="53097">
                        <a:schemeClr val="tx1"/>
                      </a:gs>
                      <a:gs pos="29000">
                        <a:schemeClr val="tx1"/>
                      </a:gs>
                    </a:gsLst>
                    <a:lin ang="5400000" scaled="1"/>
                  </a:gradFill>
                </a:endParaRPr>
              </a:p>
            </p:txBody>
          </p:sp>
        </p:grpSp>
      </p:grpSp>
      <p:grpSp>
        <p:nvGrpSpPr>
          <p:cNvPr id="47" name="Group 46">
            <a:extLst>
              <a:ext uri="{FF2B5EF4-FFF2-40B4-BE49-F238E27FC236}">
                <a16:creationId xmlns:a16="http://schemas.microsoft.com/office/drawing/2014/main" id="{BC03B4FC-F16D-4034-BC31-AFFBD8BD667D}"/>
              </a:ext>
            </a:extLst>
          </p:cNvPr>
          <p:cNvGrpSpPr>
            <a:grpSpLocks noChangeAspect="1"/>
          </p:cNvGrpSpPr>
          <p:nvPr/>
        </p:nvGrpSpPr>
        <p:grpSpPr>
          <a:xfrm>
            <a:off x="4340789" y="3116545"/>
            <a:ext cx="745289" cy="743478"/>
            <a:chOff x="5319712" y="2175934"/>
            <a:chExt cx="3265489" cy="3257550"/>
          </a:xfrm>
        </p:grpSpPr>
        <p:pic>
          <p:nvPicPr>
            <p:cNvPr id="48" name="Picture 47">
              <a:extLst>
                <a:ext uri="{FF2B5EF4-FFF2-40B4-BE49-F238E27FC236}">
                  <a16:creationId xmlns:a16="http://schemas.microsoft.com/office/drawing/2014/main" id="{92A1064B-EEBE-414D-AF50-DFC3201E4832}"/>
                </a:ext>
              </a:extLst>
            </p:cNvPr>
            <p:cNvPicPr>
              <a:picLocks noChangeAspect="1"/>
            </p:cNvPicPr>
            <p:nvPr/>
          </p:nvPicPr>
          <p:blipFill rotWithShape="1">
            <a:blip r:embed="rId5"/>
            <a:srcRect r="37325"/>
            <a:stretch/>
          </p:blipFill>
          <p:spPr>
            <a:xfrm>
              <a:off x="5319712" y="2175934"/>
              <a:ext cx="3265489" cy="3257550"/>
            </a:xfrm>
            <a:prstGeom prst="rect">
              <a:avLst/>
            </a:prstGeom>
          </p:spPr>
        </p:pic>
        <p:sp>
          <p:nvSpPr>
            <p:cNvPr id="49" name="Rectangle 48">
              <a:extLst>
                <a:ext uri="{FF2B5EF4-FFF2-40B4-BE49-F238E27FC236}">
                  <a16:creationId xmlns:a16="http://schemas.microsoft.com/office/drawing/2014/main" id="{F8F7B20A-F014-434B-9A26-DC4157072B00}"/>
                </a:ext>
              </a:extLst>
            </p:cNvPr>
            <p:cNvSpPr/>
            <p:nvPr/>
          </p:nvSpPr>
          <p:spPr>
            <a:xfrm>
              <a:off x="8362420" y="3318933"/>
              <a:ext cx="222781" cy="48577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a:gradFill>
                  <a:gsLst>
                    <a:gs pos="53097">
                      <a:schemeClr val="tx1"/>
                    </a:gs>
                    <a:gs pos="29000">
                      <a:schemeClr val="tx1"/>
                    </a:gs>
                  </a:gsLst>
                  <a:lin ang="5400000" scaled="1"/>
                </a:gradFill>
              </a:endParaRPr>
            </a:p>
          </p:txBody>
        </p:sp>
      </p:grpSp>
      <p:pic>
        <p:nvPicPr>
          <p:cNvPr id="50" name="Picture 49">
            <a:extLst>
              <a:ext uri="{FF2B5EF4-FFF2-40B4-BE49-F238E27FC236}">
                <a16:creationId xmlns:a16="http://schemas.microsoft.com/office/drawing/2014/main" id="{D57585F8-FE73-421A-84DE-1293A9363B5D}"/>
              </a:ext>
            </a:extLst>
          </p:cNvPr>
          <p:cNvPicPr>
            <a:picLocks noChangeAspect="1"/>
          </p:cNvPicPr>
          <p:nvPr/>
        </p:nvPicPr>
        <p:blipFill rotWithShape="1">
          <a:blip r:embed="rId6"/>
          <a:srcRect l="2136" t="2239"/>
          <a:stretch/>
        </p:blipFill>
        <p:spPr>
          <a:xfrm>
            <a:off x="1291620" y="4376151"/>
            <a:ext cx="1350021" cy="1136105"/>
          </a:xfrm>
          <a:prstGeom prst="rect">
            <a:avLst/>
          </a:prstGeom>
        </p:spPr>
      </p:pic>
      <p:grpSp>
        <p:nvGrpSpPr>
          <p:cNvPr id="51" name="Group 50">
            <a:extLst>
              <a:ext uri="{FF2B5EF4-FFF2-40B4-BE49-F238E27FC236}">
                <a16:creationId xmlns:a16="http://schemas.microsoft.com/office/drawing/2014/main" id="{BCE2D13A-679C-4FA9-9C09-FDE8B23035A4}"/>
              </a:ext>
            </a:extLst>
          </p:cNvPr>
          <p:cNvGrpSpPr>
            <a:grpSpLocks noChangeAspect="1"/>
          </p:cNvGrpSpPr>
          <p:nvPr/>
        </p:nvGrpSpPr>
        <p:grpSpPr>
          <a:xfrm>
            <a:off x="4340789" y="4438994"/>
            <a:ext cx="731735" cy="1157183"/>
            <a:chOff x="6491234" y="3228250"/>
            <a:chExt cx="1642124" cy="2596896"/>
          </a:xfrm>
        </p:grpSpPr>
        <p:sp>
          <p:nvSpPr>
            <p:cNvPr id="52" name="Rectangle 51">
              <a:extLst>
                <a:ext uri="{FF2B5EF4-FFF2-40B4-BE49-F238E27FC236}">
                  <a16:creationId xmlns:a16="http://schemas.microsoft.com/office/drawing/2014/main" id="{8375D04E-C319-448D-9BBB-39CAE3C2D6E5}"/>
                </a:ext>
              </a:extLst>
            </p:cNvPr>
            <p:cNvSpPr/>
            <p:nvPr/>
          </p:nvSpPr>
          <p:spPr>
            <a:xfrm>
              <a:off x="6496582" y="3228250"/>
              <a:ext cx="1636776" cy="259689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a:gradFill>
                  <a:gsLst>
                    <a:gs pos="53097">
                      <a:schemeClr val="tx1"/>
                    </a:gs>
                    <a:gs pos="29000">
                      <a:schemeClr val="tx1"/>
                    </a:gs>
                  </a:gsLst>
                  <a:lin ang="5400000" scaled="1"/>
                </a:gradFill>
              </a:endParaRPr>
            </a:p>
          </p:txBody>
        </p:sp>
        <p:grpSp>
          <p:nvGrpSpPr>
            <p:cNvPr id="53" name="Group 52">
              <a:extLst>
                <a:ext uri="{FF2B5EF4-FFF2-40B4-BE49-F238E27FC236}">
                  <a16:creationId xmlns:a16="http://schemas.microsoft.com/office/drawing/2014/main" id="{6AEBD2AC-0C1E-4AE1-8FF5-B57101637E42}"/>
                </a:ext>
              </a:extLst>
            </p:cNvPr>
            <p:cNvGrpSpPr>
              <a:grpSpLocks noChangeAspect="1"/>
            </p:cNvGrpSpPr>
            <p:nvPr/>
          </p:nvGrpSpPr>
          <p:grpSpPr>
            <a:xfrm>
              <a:off x="6491234" y="3228250"/>
              <a:ext cx="1638530" cy="2592102"/>
              <a:chOff x="3135312" y="547159"/>
              <a:chExt cx="3277059" cy="5184203"/>
            </a:xfrm>
            <a:solidFill>
              <a:schemeClr val="bg1"/>
            </a:solidFill>
          </p:grpSpPr>
          <p:pic>
            <p:nvPicPr>
              <p:cNvPr id="54" name="Picture 53">
                <a:extLst>
                  <a:ext uri="{FF2B5EF4-FFF2-40B4-BE49-F238E27FC236}">
                    <a16:creationId xmlns:a16="http://schemas.microsoft.com/office/drawing/2014/main" id="{CEB021E0-91F0-45DC-BDB6-D0EBD95C975A}"/>
                  </a:ext>
                </a:extLst>
              </p:cNvPr>
              <p:cNvPicPr>
                <a:picLocks noChangeAspect="1"/>
              </p:cNvPicPr>
              <p:nvPr/>
            </p:nvPicPr>
            <p:blipFill rotWithShape="1">
              <a:blip r:embed="rId3"/>
              <a:srcRect r="37103"/>
              <a:stretch/>
            </p:blipFill>
            <p:spPr>
              <a:xfrm>
                <a:off x="3135312" y="547159"/>
                <a:ext cx="3277059" cy="3257550"/>
              </a:xfrm>
              <a:prstGeom prst="rect">
                <a:avLst/>
              </a:prstGeom>
              <a:grpFill/>
            </p:spPr>
          </p:pic>
          <p:pic>
            <p:nvPicPr>
              <p:cNvPr id="55" name="Picture 54">
                <a:extLst>
                  <a:ext uri="{FF2B5EF4-FFF2-40B4-BE49-F238E27FC236}">
                    <a16:creationId xmlns:a16="http://schemas.microsoft.com/office/drawing/2014/main" id="{BA66AD02-13F1-4323-A47D-19A641F74802}"/>
                  </a:ext>
                </a:extLst>
              </p:cNvPr>
              <p:cNvPicPr>
                <a:picLocks noChangeAspect="1"/>
              </p:cNvPicPr>
              <p:nvPr/>
            </p:nvPicPr>
            <p:blipFill rotWithShape="1">
              <a:blip r:embed="rId3"/>
              <a:srcRect l="58673" t="33469"/>
              <a:stretch/>
            </p:blipFill>
            <p:spPr>
              <a:xfrm>
                <a:off x="4259137" y="3564077"/>
                <a:ext cx="2153234" cy="2167285"/>
              </a:xfrm>
              <a:prstGeom prst="rect">
                <a:avLst/>
              </a:prstGeom>
              <a:grpFill/>
            </p:spPr>
          </p:pic>
          <p:sp>
            <p:nvSpPr>
              <p:cNvPr id="56" name="Rectangle 55">
                <a:extLst>
                  <a:ext uri="{FF2B5EF4-FFF2-40B4-BE49-F238E27FC236}">
                    <a16:creationId xmlns:a16="http://schemas.microsoft.com/office/drawing/2014/main" id="{CBEA2EB0-BFE1-4AD8-918F-766A1DCCE2C6}"/>
                  </a:ext>
                </a:extLst>
              </p:cNvPr>
              <p:cNvSpPr/>
              <p:nvPr/>
            </p:nvSpPr>
            <p:spPr>
              <a:xfrm>
                <a:off x="6192253" y="1669508"/>
                <a:ext cx="220118" cy="415965"/>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a:gradFill>
                    <a:gsLst>
                      <a:gs pos="53097">
                        <a:schemeClr val="tx1"/>
                      </a:gs>
                      <a:gs pos="29000">
                        <a:schemeClr val="tx1"/>
                      </a:gs>
                    </a:gsLst>
                    <a:lin ang="5400000" scaled="1"/>
                  </a:gradFill>
                </a:endParaRPr>
              </a:p>
            </p:txBody>
          </p:sp>
        </p:grpSp>
      </p:grpSp>
      <p:pic>
        <p:nvPicPr>
          <p:cNvPr id="57" name="Picture 56">
            <a:extLst>
              <a:ext uri="{FF2B5EF4-FFF2-40B4-BE49-F238E27FC236}">
                <a16:creationId xmlns:a16="http://schemas.microsoft.com/office/drawing/2014/main" id="{58E6EAC6-7AC2-43DE-9B3A-357E99EDBF26}"/>
              </a:ext>
            </a:extLst>
          </p:cNvPr>
          <p:cNvPicPr>
            <a:picLocks noChangeAspect="1"/>
          </p:cNvPicPr>
          <p:nvPr/>
        </p:nvPicPr>
        <p:blipFill>
          <a:blip r:embed="rId7"/>
          <a:stretch>
            <a:fillRect/>
          </a:stretch>
        </p:blipFill>
        <p:spPr>
          <a:xfrm>
            <a:off x="1243495" y="5706162"/>
            <a:ext cx="1432588" cy="1015480"/>
          </a:xfrm>
          <a:prstGeom prst="rect">
            <a:avLst/>
          </a:prstGeom>
        </p:spPr>
      </p:pic>
      <p:grpSp>
        <p:nvGrpSpPr>
          <p:cNvPr id="65" name="Group 64">
            <a:extLst>
              <a:ext uri="{FF2B5EF4-FFF2-40B4-BE49-F238E27FC236}">
                <a16:creationId xmlns:a16="http://schemas.microsoft.com/office/drawing/2014/main" id="{CE96FD99-1F13-4F24-8BA4-915027D79940}"/>
              </a:ext>
            </a:extLst>
          </p:cNvPr>
          <p:cNvGrpSpPr>
            <a:grpSpLocks noChangeAspect="1"/>
          </p:cNvGrpSpPr>
          <p:nvPr/>
        </p:nvGrpSpPr>
        <p:grpSpPr>
          <a:xfrm>
            <a:off x="4352389" y="5715415"/>
            <a:ext cx="761885" cy="760033"/>
            <a:chOff x="9984598" y="1647688"/>
            <a:chExt cx="1673755" cy="1669687"/>
          </a:xfrm>
        </p:grpSpPr>
        <p:grpSp>
          <p:nvGrpSpPr>
            <p:cNvPr id="66" name="Group 65">
              <a:extLst>
                <a:ext uri="{FF2B5EF4-FFF2-40B4-BE49-F238E27FC236}">
                  <a16:creationId xmlns:a16="http://schemas.microsoft.com/office/drawing/2014/main" id="{27C33C5E-2E5F-4612-A841-40FB2F8B6526}"/>
                </a:ext>
              </a:extLst>
            </p:cNvPr>
            <p:cNvGrpSpPr>
              <a:grpSpLocks noChangeAspect="1"/>
            </p:cNvGrpSpPr>
            <p:nvPr/>
          </p:nvGrpSpPr>
          <p:grpSpPr>
            <a:xfrm>
              <a:off x="9984598" y="1647688"/>
              <a:ext cx="1673755" cy="1669687"/>
              <a:chOff x="5319712" y="2175934"/>
              <a:chExt cx="3265489" cy="3257550"/>
            </a:xfrm>
          </p:grpSpPr>
          <p:pic>
            <p:nvPicPr>
              <p:cNvPr id="68" name="Picture 67">
                <a:extLst>
                  <a:ext uri="{FF2B5EF4-FFF2-40B4-BE49-F238E27FC236}">
                    <a16:creationId xmlns:a16="http://schemas.microsoft.com/office/drawing/2014/main" id="{1AA7520C-AC63-492D-B522-26E09500FA07}"/>
                  </a:ext>
                </a:extLst>
              </p:cNvPr>
              <p:cNvPicPr>
                <a:picLocks noChangeAspect="1"/>
              </p:cNvPicPr>
              <p:nvPr/>
            </p:nvPicPr>
            <p:blipFill rotWithShape="1">
              <a:blip r:embed="rId5"/>
              <a:srcRect r="37325"/>
              <a:stretch/>
            </p:blipFill>
            <p:spPr>
              <a:xfrm>
                <a:off x="5319712" y="2175934"/>
                <a:ext cx="3265489" cy="3257550"/>
              </a:xfrm>
              <a:prstGeom prst="rect">
                <a:avLst/>
              </a:prstGeom>
            </p:spPr>
          </p:pic>
          <p:sp>
            <p:nvSpPr>
              <p:cNvPr id="69" name="Rectangle 68">
                <a:extLst>
                  <a:ext uri="{FF2B5EF4-FFF2-40B4-BE49-F238E27FC236}">
                    <a16:creationId xmlns:a16="http://schemas.microsoft.com/office/drawing/2014/main" id="{1F943572-9D2B-4017-AB09-EF3D3E029D5B}"/>
                  </a:ext>
                </a:extLst>
              </p:cNvPr>
              <p:cNvSpPr/>
              <p:nvPr/>
            </p:nvSpPr>
            <p:spPr>
              <a:xfrm>
                <a:off x="8362420" y="3318933"/>
                <a:ext cx="222781" cy="48577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a:gradFill>
                    <a:gsLst>
                      <a:gs pos="53097">
                        <a:schemeClr val="tx1"/>
                      </a:gs>
                      <a:gs pos="29000">
                        <a:schemeClr val="tx1"/>
                      </a:gs>
                    </a:gsLst>
                    <a:lin ang="5400000" scaled="1"/>
                  </a:gradFill>
                </a:endParaRPr>
              </a:p>
            </p:txBody>
          </p:sp>
        </p:grpSp>
        <p:pic>
          <p:nvPicPr>
            <p:cNvPr id="67" name="Picture 66">
              <a:extLst>
                <a:ext uri="{FF2B5EF4-FFF2-40B4-BE49-F238E27FC236}">
                  <a16:creationId xmlns:a16="http://schemas.microsoft.com/office/drawing/2014/main" id="{B57A420B-120C-4AD7-AF75-1768767D159B}"/>
                </a:ext>
              </a:extLst>
            </p:cNvPr>
            <p:cNvPicPr>
              <a:picLocks noChangeAspect="1"/>
            </p:cNvPicPr>
            <p:nvPr/>
          </p:nvPicPr>
          <p:blipFill>
            <a:blip r:embed="rId8"/>
            <a:stretch>
              <a:fillRect/>
            </a:stretch>
          </p:blipFill>
          <p:spPr>
            <a:xfrm>
              <a:off x="10258727" y="2791745"/>
              <a:ext cx="212510" cy="374203"/>
            </a:xfrm>
            <a:prstGeom prst="rect">
              <a:avLst/>
            </a:prstGeom>
          </p:spPr>
        </p:pic>
      </p:grpSp>
    </p:spTree>
    <p:extLst>
      <p:ext uri="{BB962C8B-B14F-4D97-AF65-F5344CB8AC3E}">
        <p14:creationId xmlns:p14="http://schemas.microsoft.com/office/powerpoint/2010/main" val="8797162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FE1E9-E3AD-49D2-BE9B-3FA8E68A89A5}"/>
              </a:ext>
            </a:extLst>
          </p:cNvPr>
          <p:cNvSpPr>
            <a:spLocks noGrp="1"/>
          </p:cNvSpPr>
          <p:nvPr>
            <p:ph type="title"/>
          </p:nvPr>
        </p:nvSpPr>
        <p:spPr/>
        <p:txBody>
          <a:bodyPr/>
          <a:lstStyle/>
          <a:p>
            <a:r>
              <a:rPr lang="en-US" dirty="0"/>
              <a:t>B – Brute Force</a:t>
            </a:r>
          </a:p>
        </p:txBody>
      </p:sp>
      <p:sp>
        <p:nvSpPr>
          <p:cNvPr id="3" name="Content Placeholder 2">
            <a:extLst>
              <a:ext uri="{FF2B5EF4-FFF2-40B4-BE49-F238E27FC236}">
                <a16:creationId xmlns:a16="http://schemas.microsoft.com/office/drawing/2014/main" id="{4DD43843-6892-4FC8-8354-8BD1262F72E0}"/>
              </a:ext>
            </a:extLst>
          </p:cNvPr>
          <p:cNvSpPr>
            <a:spLocks noGrp="1"/>
          </p:cNvSpPr>
          <p:nvPr>
            <p:ph idx="1"/>
          </p:nvPr>
        </p:nvSpPr>
        <p:spPr/>
        <p:txBody>
          <a:bodyPr/>
          <a:lstStyle/>
          <a:p>
            <a:r>
              <a:rPr lang="en-US" dirty="0"/>
              <a:t>Create string representations of the traversals of each tree</a:t>
            </a:r>
          </a:p>
          <a:p>
            <a:r>
              <a:rPr lang="en-US" dirty="0"/>
              <a:t>If </a:t>
            </a:r>
            <a:r>
              <a:rPr lang="en-US" i="1" dirty="0"/>
              <a:t>t</a:t>
            </a:r>
            <a:r>
              <a:rPr lang="en-US" dirty="0"/>
              <a:t> is a subtree of </a:t>
            </a:r>
            <a:r>
              <a:rPr lang="en-US" i="1" dirty="0"/>
              <a:t>s</a:t>
            </a:r>
            <a:r>
              <a:rPr lang="en-US" dirty="0"/>
              <a:t>, then its string representation will be a substring of </a:t>
            </a:r>
            <a:r>
              <a:rPr lang="en-US" i="1" dirty="0"/>
              <a:t>s</a:t>
            </a:r>
            <a:r>
              <a:rPr lang="en-US" dirty="0"/>
              <a:t>’s</a:t>
            </a:r>
          </a:p>
          <a:p>
            <a:endParaRPr lang="en-US" dirty="0"/>
          </a:p>
          <a:p>
            <a:endParaRPr lang="en-US" dirty="0"/>
          </a:p>
        </p:txBody>
      </p:sp>
      <p:sp>
        <p:nvSpPr>
          <p:cNvPr id="4" name="Slide Number Placeholder 3">
            <a:extLst>
              <a:ext uri="{FF2B5EF4-FFF2-40B4-BE49-F238E27FC236}">
                <a16:creationId xmlns:a16="http://schemas.microsoft.com/office/drawing/2014/main" id="{FC76156F-C524-48F3-B3C1-9DA76C15E92B}"/>
              </a:ext>
            </a:extLst>
          </p:cNvPr>
          <p:cNvSpPr>
            <a:spLocks noGrp="1"/>
          </p:cNvSpPr>
          <p:nvPr>
            <p:ph type="sldNum" sz="quarter" idx="12"/>
          </p:nvPr>
        </p:nvSpPr>
        <p:spPr/>
        <p:txBody>
          <a:bodyPr/>
          <a:lstStyle/>
          <a:p>
            <a:fld id="{3D7FC063-F3F0-4D2E-8704-432378593526}" type="slidenum">
              <a:rPr lang="en-US" smtClean="0"/>
              <a:t>8</a:t>
            </a:fld>
            <a:endParaRPr lang="en-US"/>
          </a:p>
        </p:txBody>
      </p:sp>
    </p:spTree>
    <p:extLst>
      <p:ext uri="{BB962C8B-B14F-4D97-AF65-F5344CB8AC3E}">
        <p14:creationId xmlns:p14="http://schemas.microsoft.com/office/powerpoint/2010/main" val="13902260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5EAD3E-FB6D-427D-B859-770E14509AD5}"/>
              </a:ext>
            </a:extLst>
          </p:cNvPr>
          <p:cNvSpPr>
            <a:spLocks noGrp="1"/>
          </p:cNvSpPr>
          <p:nvPr>
            <p:ph type="title"/>
          </p:nvPr>
        </p:nvSpPr>
        <p:spPr/>
        <p:txBody>
          <a:bodyPr/>
          <a:lstStyle/>
          <a:p>
            <a:r>
              <a:rPr lang="en-US"/>
              <a:t>Toolbox</a:t>
            </a:r>
          </a:p>
        </p:txBody>
      </p:sp>
      <p:sp>
        <p:nvSpPr>
          <p:cNvPr id="3" name="Content Placeholder 2">
            <a:extLst>
              <a:ext uri="{FF2B5EF4-FFF2-40B4-BE49-F238E27FC236}">
                <a16:creationId xmlns:a16="http://schemas.microsoft.com/office/drawing/2014/main" id="{FEDA00B6-6785-4407-8BD7-D313C16C6670}"/>
              </a:ext>
            </a:extLst>
          </p:cNvPr>
          <p:cNvSpPr>
            <a:spLocks noGrp="1"/>
          </p:cNvSpPr>
          <p:nvPr>
            <p:ph idx="1"/>
          </p:nvPr>
        </p:nvSpPr>
        <p:spPr>
          <a:xfrm>
            <a:off x="546641" y="2595342"/>
            <a:ext cx="10512872" cy="2841942"/>
          </a:xfrm>
        </p:spPr>
        <p:txBody>
          <a:bodyPr>
            <a:normAutofit/>
          </a:bodyPr>
          <a:lstStyle/>
          <a:p>
            <a:r>
              <a:rPr lang="en-US" dirty="0"/>
              <a:t>How can you guarantee that a string representation of a tree traversal tree can be uniquely matched to a particular tree?</a:t>
            </a:r>
          </a:p>
          <a:p>
            <a:pPr lvl="1"/>
            <a:r>
              <a:rPr lang="en-US" dirty="0"/>
              <a:t>In-order traversal?</a:t>
            </a:r>
          </a:p>
          <a:p>
            <a:pPr lvl="2"/>
            <a:r>
              <a:rPr lang="en-US" dirty="0"/>
              <a:t>Same values will always have same order, even if structure is different</a:t>
            </a:r>
          </a:p>
          <a:p>
            <a:pPr lvl="1"/>
            <a:r>
              <a:rPr lang="en-US" dirty="0"/>
              <a:t>What about pre-order?</a:t>
            </a:r>
          </a:p>
          <a:p>
            <a:pPr lvl="2"/>
            <a:r>
              <a:rPr lang="en-US" dirty="0"/>
              <a:t>More promising, but not without pitfalls…</a:t>
            </a:r>
          </a:p>
          <a:p>
            <a:pPr lvl="2"/>
            <a:r>
              <a:rPr lang="en-US" dirty="0"/>
              <a:t>Ok… so how do we guarantee uniqueness?</a:t>
            </a:r>
          </a:p>
        </p:txBody>
      </p:sp>
      <p:sp>
        <p:nvSpPr>
          <p:cNvPr id="4" name="Slide Number Placeholder 3">
            <a:extLst>
              <a:ext uri="{FF2B5EF4-FFF2-40B4-BE49-F238E27FC236}">
                <a16:creationId xmlns:a16="http://schemas.microsoft.com/office/drawing/2014/main" id="{254B7D01-310C-44A1-9E04-B0094F358E99}"/>
              </a:ext>
            </a:extLst>
          </p:cNvPr>
          <p:cNvSpPr>
            <a:spLocks noGrp="1"/>
          </p:cNvSpPr>
          <p:nvPr>
            <p:ph type="sldNum" sz="quarter" idx="12"/>
          </p:nvPr>
        </p:nvSpPr>
        <p:spPr/>
        <p:txBody>
          <a:bodyPr/>
          <a:lstStyle/>
          <a:p>
            <a:fld id="{3D7FC063-F3F0-4D2E-8704-432378593526}" type="slidenum">
              <a:rPr lang="en-US" smtClean="0"/>
              <a:t>9</a:t>
            </a:fld>
            <a:endParaRPr lang="en-US"/>
          </a:p>
        </p:txBody>
      </p:sp>
      <p:pic>
        <p:nvPicPr>
          <p:cNvPr id="14" name="Picture 13">
            <a:extLst>
              <a:ext uri="{FF2B5EF4-FFF2-40B4-BE49-F238E27FC236}">
                <a16:creationId xmlns:a16="http://schemas.microsoft.com/office/drawing/2014/main" id="{26232A50-3E24-4C47-AF66-B429ECC733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23338" y="4271042"/>
            <a:ext cx="1615587" cy="1529620"/>
          </a:xfrm>
          <a:prstGeom prst="rect">
            <a:avLst/>
          </a:prstGeom>
        </p:spPr>
      </p:pic>
      <p:pic>
        <p:nvPicPr>
          <p:cNvPr id="6" name="Picture 5">
            <a:extLst>
              <a:ext uri="{FF2B5EF4-FFF2-40B4-BE49-F238E27FC236}">
                <a16:creationId xmlns:a16="http://schemas.microsoft.com/office/drawing/2014/main" id="{4D6EA163-7DD9-495B-A65D-A5F9367F5BC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71828" y="4257137"/>
            <a:ext cx="1690613" cy="1549479"/>
          </a:xfrm>
          <a:prstGeom prst="rect">
            <a:avLst/>
          </a:prstGeom>
        </p:spPr>
      </p:pic>
      <p:sp>
        <p:nvSpPr>
          <p:cNvPr id="7" name="Rectangle 6">
            <a:extLst>
              <a:ext uri="{FF2B5EF4-FFF2-40B4-BE49-F238E27FC236}">
                <a16:creationId xmlns:a16="http://schemas.microsoft.com/office/drawing/2014/main" id="{C3A1D621-B604-4F80-9DD9-F62355F04820}"/>
              </a:ext>
            </a:extLst>
          </p:cNvPr>
          <p:cNvSpPr/>
          <p:nvPr/>
        </p:nvSpPr>
        <p:spPr>
          <a:xfrm>
            <a:off x="7131132" y="5827287"/>
            <a:ext cx="542136" cy="369332"/>
          </a:xfrm>
          <a:prstGeom prst="rect">
            <a:avLst/>
          </a:prstGeom>
        </p:spPr>
        <p:txBody>
          <a:bodyPr wrap="none">
            <a:spAutoFit/>
          </a:bodyPr>
          <a:lstStyle/>
          <a:p>
            <a:r>
              <a:rPr lang="en-US"/>
              <a:t>5, 6</a:t>
            </a:r>
          </a:p>
        </p:txBody>
      </p:sp>
      <p:sp>
        <p:nvSpPr>
          <p:cNvPr id="9" name="Rectangle 8">
            <a:extLst>
              <a:ext uri="{FF2B5EF4-FFF2-40B4-BE49-F238E27FC236}">
                <a16:creationId xmlns:a16="http://schemas.microsoft.com/office/drawing/2014/main" id="{3FAF5549-F8F5-4610-BA64-280A8C26FD9C}"/>
              </a:ext>
            </a:extLst>
          </p:cNvPr>
          <p:cNvSpPr/>
          <p:nvPr/>
        </p:nvSpPr>
        <p:spPr>
          <a:xfrm>
            <a:off x="9678740" y="5800662"/>
            <a:ext cx="542136" cy="369332"/>
          </a:xfrm>
          <a:prstGeom prst="rect">
            <a:avLst/>
          </a:prstGeom>
        </p:spPr>
        <p:txBody>
          <a:bodyPr wrap="none">
            <a:spAutoFit/>
          </a:bodyPr>
          <a:lstStyle/>
          <a:p>
            <a:r>
              <a:rPr lang="en-US"/>
              <a:t>5, 6</a:t>
            </a:r>
          </a:p>
        </p:txBody>
      </p:sp>
    </p:spTree>
    <p:extLst>
      <p:ext uri="{BB962C8B-B14F-4D97-AF65-F5344CB8AC3E}">
        <p14:creationId xmlns:p14="http://schemas.microsoft.com/office/powerpoint/2010/main" val="2703056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7" grpId="0"/>
      <p:bldP spid="9" grpId="0"/>
    </p:bldLst>
  </p:timing>
</p:sld>
</file>

<file path=ppt/theme/theme1.xml><?xml version="1.0" encoding="utf-8"?>
<a:theme xmlns:a="http://schemas.openxmlformats.org/drawingml/2006/main" name="1_Office Theme">
  <a:themeElements>
    <a:clrScheme name="Custom 5">
      <a:dk1>
        <a:srgbClr val="737373"/>
      </a:dk1>
      <a:lt1>
        <a:srgbClr val="FFFFFF"/>
      </a:lt1>
      <a:dk2>
        <a:srgbClr val="000000"/>
      </a:dk2>
      <a:lt2>
        <a:srgbClr val="D7D7D7"/>
      </a:lt2>
      <a:accent1>
        <a:srgbClr val="00B294"/>
      </a:accent1>
      <a:accent2>
        <a:srgbClr val="BAD80A"/>
      </a:accent2>
      <a:accent3>
        <a:srgbClr val="D83B01"/>
      </a:accent3>
      <a:accent4>
        <a:srgbClr val="004B50"/>
      </a:accent4>
      <a:accent5>
        <a:srgbClr val="737373"/>
      </a:accent5>
      <a:accent6>
        <a:srgbClr val="000000"/>
      </a:accent6>
      <a:hlink>
        <a:srgbClr val="004B50"/>
      </a:hlink>
      <a:folHlink>
        <a:srgbClr val="00B294"/>
      </a:folHlink>
    </a:clrScheme>
    <a:fontScheme name="Custom 8">
      <a:majorFont>
        <a:latin typeface="Segoe UI Light"/>
        <a:ea typeface=""/>
        <a:cs typeface=""/>
      </a:majorFont>
      <a:minorFont>
        <a:latin typeface="Segoe UI Semi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a:noFill/>
        </a:ln>
        <a:effectLst/>
      </a:spPr>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defPPr algn="ctr">
          <a:defRPr smtClean="0">
            <a:gradFill>
              <a:gsLst>
                <a:gs pos="53097">
                  <a:schemeClr val="tx1"/>
                </a:gs>
                <a:gs pos="29000">
                  <a:schemeClr val="tx1"/>
                </a:gs>
              </a:gsLst>
              <a:lin ang="5400000" scaled="1"/>
            </a:gradFill>
          </a:defRPr>
        </a:defPPr>
      </a:lstStyle>
      <a:style>
        <a:lnRef idx="1">
          <a:schemeClr val="accent1"/>
        </a:lnRef>
        <a:fillRef idx="3">
          <a:schemeClr val="accent1"/>
        </a:fillRef>
        <a:effectRef idx="2">
          <a:schemeClr val="accent1"/>
        </a:effectRef>
        <a:fontRef idx="minor">
          <a:schemeClr val="lt1"/>
        </a:fontRef>
      </a:style>
    </a:spDef>
    <a:lnDef>
      <a:spPr>
        <a:ln w="254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bodyPr vert="horz" wrap="square" lIns="146304" tIns="91440" rIns="0" bIns="0" rtlCol="0">
        <a:noAutofit/>
      </a:bodyPr>
      <a:lstStyle>
        <a:defPPr>
          <a:lnSpc>
            <a:spcPct val="110000"/>
          </a:lnSpc>
          <a:spcBef>
            <a:spcPts val="2000"/>
          </a:spcBef>
          <a:defRPr sz="2000" spc="50" dirty="0" err="1" smtClean="0">
            <a:gradFill>
              <a:gsLst>
                <a:gs pos="14159">
                  <a:schemeClr val="tx1"/>
                </a:gs>
                <a:gs pos="32000">
                  <a:schemeClr val="tx1"/>
                </a:gs>
              </a:gsLst>
              <a:lin ang="5400000" scaled="1"/>
            </a:gradFill>
            <a:latin typeface="Segoe UI Semilight" panose="020B0402040204020203" pitchFamily="34" charset="0"/>
            <a:cs typeface="Segoe UI Semilight" panose="020B0402040204020203" pitchFamily="34" charset="0"/>
          </a:defRPr>
        </a:defPPr>
      </a:lstStyle>
    </a:txDef>
  </a:objectDefaults>
  <a:extraClrSchemeLst/>
  <a:extLst>
    <a:ext uri="{05A4C25C-085E-4340-85A3-A5531E510DB2}">
      <thm15:themeFamily xmlns:thm15="http://schemas.microsoft.com/office/thememl/2012/main" name="Microsoft Learning and Readiness Template" id="{AA4B2B26-2A52-4845-8811-1CBEA504717F}" vid="{EB2A4E7F-495E-45D9-A793-F10EB294EB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4761</TotalTime>
  <Words>3251</Words>
  <Application>Microsoft Office PowerPoint</Application>
  <PresentationFormat>Widescreen</PresentationFormat>
  <Paragraphs>614</Paragraphs>
  <Slides>55</Slides>
  <Notes>55</Notes>
  <HiddenSlides>1</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55</vt:i4>
      </vt:variant>
    </vt:vector>
  </HeadingPairs>
  <TitlesOfParts>
    <vt:vector size="66" baseType="lpstr">
      <vt:lpstr>Arial</vt:lpstr>
      <vt:lpstr>Calibri</vt:lpstr>
      <vt:lpstr>Cambria Math</vt:lpstr>
      <vt:lpstr>Consolas</vt:lpstr>
      <vt:lpstr>Courier New</vt:lpstr>
      <vt:lpstr>Segoe UI</vt:lpstr>
      <vt:lpstr>Segoe UI Light</vt:lpstr>
      <vt:lpstr>Segoe UI Semibold</vt:lpstr>
      <vt:lpstr>Segoe UI Semilight</vt:lpstr>
      <vt:lpstr>Wingdings</vt:lpstr>
      <vt:lpstr>1_Office Theme</vt:lpstr>
      <vt:lpstr>PowerPoint Presentation</vt:lpstr>
      <vt:lpstr>PowerPoint Presentation</vt:lpstr>
      <vt:lpstr>PowerPoint Presentation</vt:lpstr>
      <vt:lpstr>Subtree of Another Tree</vt:lpstr>
      <vt:lpstr>T – Talk (/Listen/Clarify)</vt:lpstr>
      <vt:lpstr>E – Examples (/Test/TDD)</vt:lpstr>
      <vt:lpstr>E – Examples (/Test/TDD)</vt:lpstr>
      <vt:lpstr>B – Brute Force</vt:lpstr>
      <vt:lpstr>Toolbox</vt:lpstr>
      <vt:lpstr>Toolbox</vt:lpstr>
      <vt:lpstr>PowerPoint Presentation</vt:lpstr>
      <vt:lpstr>Complexity</vt:lpstr>
      <vt:lpstr>Interview Curveball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Credit Union</vt:lpstr>
      <vt:lpstr>The “six Ws”</vt:lpstr>
      <vt:lpstr>T – Talk (/Listen/Clarify)</vt:lpstr>
      <vt:lpstr>E – Examples (/Test/TDD)</vt:lpstr>
      <vt:lpstr>B – Brute Force</vt:lpstr>
      <vt:lpstr>Toolbox</vt:lpstr>
      <vt:lpstr>Complexity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Deepika Tunikoju</cp:lastModifiedBy>
  <cp:revision>3</cp:revision>
  <dcterms:modified xsi:type="dcterms:W3CDTF">2017-09-07T22:56:44Z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Ref">
    <vt:lpwstr>https://api.informationprotection.azure.com/api/72f988bf-86f1-41af-91ab-2d7cd011db47</vt:lpwstr>
  </property>
  <property fmtid="{D5CDD505-2E9C-101B-9397-08002B2CF9AE}" pid="5" name="MSIP_Label_f42aa342-8706-4288-bd11-ebb85995028c_Owner">
    <vt:lpwstr>dheerajs@microsoft.com</vt:lpwstr>
  </property>
  <property fmtid="{D5CDD505-2E9C-101B-9397-08002B2CF9AE}" pid="6" name="MSIP_Label_f42aa342-8706-4288-bd11-ebb85995028c_SetDate">
    <vt:lpwstr>2017-08-08T19:10:45.6779321-07:00</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